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1" autoAdjust="0"/>
    <p:restoredTop sz="94679" autoAdjust="0"/>
  </p:normalViewPr>
  <p:slideViewPr>
    <p:cSldViewPr>
      <p:cViewPr>
        <p:scale>
          <a:sx n="66" d="100"/>
          <a:sy n="66" d="100"/>
        </p:scale>
        <p:origin x="-1950" y="-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5C7E8-5059-4C7B-870B-94641A25E5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665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F3CE1-F46D-43BD-838A-408C66D23C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263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20052-783E-4BE3-860B-687B788E1E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47E0F-470E-431D-AF95-3ECB24467C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441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52A9-0577-44C5-8F4B-8B88575FCB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114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FE473-FB6C-4B95-A916-84FB38A4CC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7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238F5-ABB5-41B7-A6CD-7BC41523F5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966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F2537-1582-4692-A7A1-CEF24FF6AB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381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56FB6-8C08-4B15-8C7D-F76A18D9EF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1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3B1AC-D9CF-447A-A0FC-1B67A5E386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05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8E55-7ED6-4F33-B7F8-00461E3FAA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474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D0765C-C825-4F6A-A24B-021FD96DDC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2126" y="-525710"/>
            <a:ext cx="7570788" cy="10693400"/>
            <a:chOff x="68584" y="-525710"/>
            <a:chExt cx="7570788" cy="10693400"/>
          </a:xfrm>
        </p:grpSpPr>
        <p:pic>
          <p:nvPicPr>
            <p:cNvPr id="2125" name="Picture 77" descr="C:\Users\HP-nagano\Desktop\ECG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4" y="-525710"/>
              <a:ext cx="7570788" cy="1069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グループ化 7"/>
            <p:cNvGrpSpPr/>
            <p:nvPr/>
          </p:nvGrpSpPr>
          <p:grpSpPr>
            <a:xfrm>
              <a:off x="2303983" y="35496"/>
              <a:ext cx="4593095" cy="5515978"/>
              <a:chOff x="2060575" y="468313"/>
              <a:chExt cx="4024313" cy="4724400"/>
            </a:xfrm>
          </p:grpSpPr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>
                <a:off x="2060575" y="900113"/>
                <a:ext cx="804863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 dirty="0"/>
                  <a:t>【1M】</a:t>
                </a:r>
              </a:p>
              <a:p>
                <a:r>
                  <a:rPr lang="en-US" altLang="ja-JP" sz="1100" dirty="0"/>
                  <a:t>a18 – a23</a:t>
                </a:r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2781300" y="468313"/>
                <a:ext cx="804863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【12K】</a:t>
                </a:r>
              </a:p>
              <a:p>
                <a:r>
                  <a:rPr lang="en-US" altLang="ja-JP" sz="1100"/>
                  <a:t>b22 – b23</a:t>
                </a: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2492375" y="1763713"/>
                <a:ext cx="788988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【30K】</a:t>
                </a:r>
              </a:p>
              <a:p>
                <a:r>
                  <a:rPr lang="en-US" altLang="ja-JP" sz="1100"/>
                  <a:t>c23 – c24</a:t>
                </a:r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3644900" y="611188"/>
                <a:ext cx="804863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【5.6K】</a:t>
                </a:r>
              </a:p>
              <a:p>
                <a:r>
                  <a:rPr lang="en-US" altLang="ja-JP" sz="1100"/>
                  <a:t>d24 – g24</a:t>
                </a: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3500438" y="1763713"/>
                <a:ext cx="804862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【30K】</a:t>
                </a:r>
              </a:p>
              <a:p>
                <a:r>
                  <a:rPr lang="en-US" altLang="ja-JP" sz="1100"/>
                  <a:t>h23 – h24</a:t>
                </a:r>
              </a:p>
            </p:txBody>
          </p:sp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4508500" y="539750"/>
                <a:ext cx="796925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【15K】</a:t>
                </a:r>
              </a:p>
              <a:p>
                <a:r>
                  <a:rPr lang="en-US" altLang="ja-JP" sz="1100"/>
                  <a:t>H19 - h20</a:t>
                </a:r>
              </a:p>
            </p:txBody>
          </p:sp>
          <p:sp>
            <p:nvSpPr>
              <p:cNvPr id="2064" name="Text Box 16"/>
              <p:cNvSpPr txBox="1">
                <a:spLocks noChangeArrowheads="1"/>
              </p:cNvSpPr>
              <p:nvPr/>
            </p:nvSpPr>
            <p:spPr bwMode="auto">
              <a:xfrm>
                <a:off x="5128770" y="1889919"/>
                <a:ext cx="712788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 dirty="0"/>
                  <a:t>【240】</a:t>
                </a:r>
              </a:p>
              <a:p>
                <a:r>
                  <a:rPr lang="en-US" altLang="ja-JP" sz="1100" dirty="0"/>
                  <a:t>i17 – i20</a:t>
                </a:r>
              </a:p>
            </p:txBody>
          </p:sp>
          <p:sp>
            <p:nvSpPr>
              <p:cNvPr id="2065" name="Text Box 17"/>
              <p:cNvSpPr txBox="1">
                <a:spLocks noChangeArrowheads="1"/>
              </p:cNvSpPr>
              <p:nvPr/>
            </p:nvSpPr>
            <p:spPr bwMode="auto">
              <a:xfrm>
                <a:off x="5318043" y="755650"/>
                <a:ext cx="712788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 dirty="0"/>
                  <a:t>【1M】</a:t>
                </a:r>
              </a:p>
              <a:p>
                <a:r>
                  <a:rPr lang="en-US" altLang="ja-JP" sz="1100" dirty="0"/>
                  <a:t>j17 – j22</a:t>
                </a:r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2349500" y="1331913"/>
                <a:ext cx="142875" cy="144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3141663" y="900113"/>
                <a:ext cx="0" cy="287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3952875" y="1044575"/>
                <a:ext cx="0" cy="2873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4724400" y="971550"/>
                <a:ext cx="0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5674436" y="1146731"/>
                <a:ext cx="22152" cy="1444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6" name="Text Box 28"/>
              <p:cNvSpPr txBox="1">
                <a:spLocks noChangeArrowheads="1"/>
              </p:cNvSpPr>
              <p:nvPr/>
            </p:nvSpPr>
            <p:spPr bwMode="auto">
              <a:xfrm>
                <a:off x="2205038" y="3276600"/>
                <a:ext cx="788987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【103】</a:t>
                </a:r>
              </a:p>
              <a:p>
                <a:r>
                  <a:rPr lang="en-US" altLang="ja-JP" sz="1100"/>
                  <a:t>c18 – c22</a:t>
                </a:r>
              </a:p>
            </p:txBody>
          </p:sp>
          <p:sp>
            <p:nvSpPr>
              <p:cNvPr id="2077" name="Text Box 29"/>
              <p:cNvSpPr txBox="1">
                <a:spLocks noChangeArrowheads="1"/>
              </p:cNvSpPr>
              <p:nvPr/>
            </p:nvSpPr>
            <p:spPr bwMode="auto">
              <a:xfrm>
                <a:off x="3068638" y="3276600"/>
                <a:ext cx="804862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【103】</a:t>
                </a:r>
              </a:p>
              <a:p>
                <a:r>
                  <a:rPr lang="en-US" altLang="ja-JP" sz="1100"/>
                  <a:t>g19 – g20</a:t>
                </a:r>
              </a:p>
            </p:txBody>
          </p:sp>
          <p:sp>
            <p:nvSpPr>
              <p:cNvPr id="2079" name="Text Box 31"/>
              <p:cNvSpPr txBox="1">
                <a:spLocks noChangeArrowheads="1"/>
              </p:cNvSpPr>
              <p:nvPr/>
            </p:nvSpPr>
            <p:spPr bwMode="auto">
              <a:xfrm>
                <a:off x="4076700" y="3276600"/>
                <a:ext cx="712788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【104】</a:t>
                </a:r>
              </a:p>
              <a:p>
                <a:r>
                  <a:rPr lang="en-US" altLang="ja-JP" sz="1100"/>
                  <a:t>i22 – i26</a:t>
                </a:r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 flipV="1">
                <a:off x="3141663" y="1692275"/>
                <a:ext cx="287337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 flipV="1">
                <a:off x="4149725" y="1692275"/>
                <a:ext cx="142875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flipH="1" flipV="1">
                <a:off x="5191861" y="1578452"/>
                <a:ext cx="288925" cy="2873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8" name="Text Box 40"/>
              <p:cNvSpPr txBox="1">
                <a:spLocks noChangeArrowheads="1"/>
              </p:cNvSpPr>
              <p:nvPr/>
            </p:nvSpPr>
            <p:spPr bwMode="auto">
              <a:xfrm>
                <a:off x="2570163" y="2411413"/>
                <a:ext cx="9461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100"/>
                  <a:t>コンデンサー</a:t>
                </a:r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 flipV="1">
                <a:off x="2565400" y="3059113"/>
                <a:ext cx="142875" cy="2174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 flipV="1">
                <a:off x="3429000" y="3132138"/>
                <a:ext cx="0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 flipH="1" flipV="1">
                <a:off x="4005263" y="3203575"/>
                <a:ext cx="144462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3" name="Text Box 45"/>
              <p:cNvSpPr txBox="1">
                <a:spLocks noChangeArrowheads="1"/>
              </p:cNvSpPr>
              <p:nvPr/>
            </p:nvSpPr>
            <p:spPr bwMode="auto">
              <a:xfrm>
                <a:off x="2205038" y="4667250"/>
                <a:ext cx="79851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【LT1112】</a:t>
                </a:r>
              </a:p>
            </p:txBody>
          </p:sp>
          <p:sp>
            <p:nvSpPr>
              <p:cNvPr id="2095" name="Text Box 47"/>
              <p:cNvSpPr txBox="1">
                <a:spLocks noChangeArrowheads="1"/>
              </p:cNvSpPr>
              <p:nvPr/>
            </p:nvSpPr>
            <p:spPr bwMode="auto">
              <a:xfrm>
                <a:off x="2492375" y="4500563"/>
                <a:ext cx="417513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e18</a:t>
                </a:r>
              </a:p>
            </p:txBody>
          </p:sp>
          <p:sp>
            <p:nvSpPr>
              <p:cNvPr id="2096" name="Text Box 48"/>
              <p:cNvSpPr txBox="1">
                <a:spLocks noChangeArrowheads="1"/>
              </p:cNvSpPr>
              <p:nvPr/>
            </p:nvSpPr>
            <p:spPr bwMode="auto">
              <a:xfrm>
                <a:off x="2420938" y="3924300"/>
                <a:ext cx="377825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f18</a:t>
                </a:r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 flipV="1">
                <a:off x="2728913" y="4486275"/>
                <a:ext cx="142875" cy="71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2757488" y="4081463"/>
                <a:ext cx="142875" cy="144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0" name="Text Box 52"/>
              <p:cNvSpPr txBox="1">
                <a:spLocks noChangeArrowheads="1"/>
              </p:cNvSpPr>
              <p:nvPr/>
            </p:nvSpPr>
            <p:spPr bwMode="auto">
              <a:xfrm>
                <a:off x="2968625" y="4672013"/>
                <a:ext cx="798513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【LT1167】</a:t>
                </a:r>
              </a:p>
            </p:txBody>
          </p:sp>
          <p:sp>
            <p:nvSpPr>
              <p:cNvPr id="2101" name="Text Box 53"/>
              <p:cNvSpPr txBox="1">
                <a:spLocks noChangeArrowheads="1"/>
              </p:cNvSpPr>
              <p:nvPr/>
            </p:nvSpPr>
            <p:spPr bwMode="auto">
              <a:xfrm>
                <a:off x="3052763" y="3914775"/>
                <a:ext cx="377825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f24</a:t>
                </a:r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3332163" y="4114800"/>
                <a:ext cx="142875" cy="1444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3" name="Text Box 55"/>
              <p:cNvSpPr txBox="1">
                <a:spLocks noChangeArrowheads="1"/>
              </p:cNvSpPr>
              <p:nvPr/>
            </p:nvSpPr>
            <p:spPr bwMode="auto">
              <a:xfrm>
                <a:off x="3068638" y="4494213"/>
                <a:ext cx="41751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e24</a:t>
                </a:r>
              </a:p>
            </p:txBody>
          </p:sp>
          <p:sp>
            <p:nvSpPr>
              <p:cNvPr id="2104" name="Line 56"/>
              <p:cNvSpPr>
                <a:spLocks noChangeShapeType="1"/>
              </p:cNvSpPr>
              <p:nvPr/>
            </p:nvSpPr>
            <p:spPr bwMode="auto">
              <a:xfrm flipV="1">
                <a:off x="3314700" y="4481513"/>
                <a:ext cx="142875" cy="71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5" name="Text Box 57"/>
              <p:cNvSpPr txBox="1">
                <a:spLocks noChangeArrowheads="1"/>
              </p:cNvSpPr>
              <p:nvPr/>
            </p:nvSpPr>
            <p:spPr bwMode="auto">
              <a:xfrm>
                <a:off x="3573463" y="4932363"/>
                <a:ext cx="111601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</a:t>
                </a:r>
                <a:r>
                  <a:rPr lang="ja-JP" altLang="en-US" sz="1100"/>
                  <a:t>可変抵抗</a:t>
                </a:r>
                <a:r>
                  <a:rPr lang="en-US" altLang="ja-JP" sz="1100"/>
                  <a:t>103】</a:t>
                </a:r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 flipV="1">
                <a:off x="4005263" y="4633913"/>
                <a:ext cx="0" cy="153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7" name="Text Box 59"/>
              <p:cNvSpPr txBox="1">
                <a:spLocks noChangeArrowheads="1"/>
              </p:cNvSpPr>
              <p:nvPr/>
            </p:nvSpPr>
            <p:spPr bwMode="auto">
              <a:xfrm>
                <a:off x="3770313" y="4743450"/>
                <a:ext cx="41751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h28</a:t>
                </a:r>
              </a:p>
            </p:txBody>
          </p:sp>
          <p:sp>
            <p:nvSpPr>
              <p:cNvPr id="2108" name="Text Box 60"/>
              <p:cNvSpPr txBox="1">
                <a:spLocks noChangeArrowheads="1"/>
              </p:cNvSpPr>
              <p:nvPr/>
            </p:nvSpPr>
            <p:spPr bwMode="auto">
              <a:xfrm>
                <a:off x="4100513" y="4743450"/>
                <a:ext cx="41751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h30</a:t>
                </a:r>
              </a:p>
            </p:txBody>
          </p:sp>
          <p:sp>
            <p:nvSpPr>
              <p:cNvPr id="2109" name="Line 61"/>
              <p:cNvSpPr>
                <a:spLocks noChangeShapeType="1"/>
              </p:cNvSpPr>
              <p:nvPr/>
            </p:nvSpPr>
            <p:spPr bwMode="auto">
              <a:xfrm flipH="1" flipV="1">
                <a:off x="4164013" y="4643438"/>
                <a:ext cx="57150" cy="144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0" name="Text Box 62"/>
              <p:cNvSpPr txBox="1">
                <a:spLocks noChangeArrowheads="1"/>
              </p:cNvSpPr>
              <p:nvPr/>
            </p:nvSpPr>
            <p:spPr bwMode="auto">
              <a:xfrm>
                <a:off x="4797425" y="4356100"/>
                <a:ext cx="836613" cy="428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【LED</a:t>
                </a:r>
                <a:r>
                  <a:rPr lang="ja-JP" altLang="en-US" sz="1100"/>
                  <a:t>赤</a:t>
                </a:r>
                <a:r>
                  <a:rPr lang="en-US" altLang="ja-JP" sz="1100"/>
                  <a:t>】</a:t>
                </a:r>
              </a:p>
              <a:p>
                <a:r>
                  <a:rPr lang="en-US" altLang="ja-JP" sz="1100"/>
                  <a:t>GND – j29</a:t>
                </a:r>
              </a:p>
            </p:txBody>
          </p:sp>
          <p:sp>
            <p:nvSpPr>
              <p:cNvPr id="2111" name="Text Box 63"/>
              <p:cNvSpPr txBox="1">
                <a:spLocks noChangeArrowheads="1"/>
              </p:cNvSpPr>
              <p:nvPr/>
            </p:nvSpPr>
            <p:spPr bwMode="auto">
              <a:xfrm>
                <a:off x="4127500" y="2271713"/>
                <a:ext cx="765175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e23 – f23</a:t>
                </a:r>
              </a:p>
            </p:txBody>
          </p:sp>
          <p:sp>
            <p:nvSpPr>
              <p:cNvPr id="2112" name="Text Box 64"/>
              <p:cNvSpPr txBox="1">
                <a:spLocks noChangeArrowheads="1"/>
              </p:cNvSpPr>
              <p:nvPr/>
            </p:nvSpPr>
            <p:spPr bwMode="auto">
              <a:xfrm>
                <a:off x="5280025" y="2798763"/>
                <a:ext cx="804863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g21 – g22</a:t>
                </a:r>
              </a:p>
            </p:txBody>
          </p:sp>
          <p:sp>
            <p:nvSpPr>
              <p:cNvPr id="2113" name="Line 65"/>
              <p:cNvSpPr>
                <a:spLocks noChangeShapeType="1"/>
              </p:cNvSpPr>
              <p:nvPr/>
            </p:nvSpPr>
            <p:spPr bwMode="auto">
              <a:xfrm>
                <a:off x="4508500" y="2543175"/>
                <a:ext cx="0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4" name="Line 66"/>
              <p:cNvSpPr>
                <a:spLocks noChangeShapeType="1"/>
              </p:cNvSpPr>
              <p:nvPr/>
            </p:nvSpPr>
            <p:spPr bwMode="auto">
              <a:xfrm flipH="1">
                <a:off x="5084763" y="2916238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581024" y="682625"/>
              <a:ext cx="895393" cy="4869618"/>
              <a:chOff x="581025" y="664270"/>
              <a:chExt cx="889000" cy="4195762"/>
            </a:xfrm>
          </p:grpSpPr>
          <p:sp>
            <p:nvSpPr>
              <p:cNvPr id="2080" name="Text Box 32"/>
              <p:cNvSpPr txBox="1">
                <a:spLocks noChangeArrowheads="1"/>
              </p:cNvSpPr>
              <p:nvPr/>
            </p:nvSpPr>
            <p:spPr bwMode="auto">
              <a:xfrm>
                <a:off x="620713" y="664270"/>
                <a:ext cx="70326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f17 – 0V</a:t>
                </a:r>
              </a:p>
            </p:txBody>
          </p:sp>
          <p:sp>
            <p:nvSpPr>
              <p:cNvPr id="2081" name="Text Box 33"/>
              <p:cNvSpPr txBox="1">
                <a:spLocks noChangeArrowheads="1"/>
              </p:cNvSpPr>
              <p:nvPr/>
            </p:nvSpPr>
            <p:spPr bwMode="auto">
              <a:xfrm>
                <a:off x="615950" y="978595"/>
                <a:ext cx="7429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b20 – 0V</a:t>
                </a:r>
              </a:p>
            </p:txBody>
          </p:sp>
          <p:sp>
            <p:nvSpPr>
              <p:cNvPr id="2082" name="Text Box 34"/>
              <p:cNvSpPr txBox="1">
                <a:spLocks noChangeArrowheads="1"/>
              </p:cNvSpPr>
              <p:nvPr/>
            </p:nvSpPr>
            <p:spPr bwMode="auto">
              <a:xfrm>
                <a:off x="606425" y="1265932"/>
                <a:ext cx="7429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g27 – 0V</a:t>
                </a:r>
              </a:p>
            </p:txBody>
          </p:sp>
          <p:sp>
            <p:nvSpPr>
              <p:cNvPr id="2083" name="Text Box 35"/>
              <p:cNvSpPr txBox="1">
                <a:spLocks noChangeArrowheads="1"/>
              </p:cNvSpPr>
              <p:nvPr/>
            </p:nvSpPr>
            <p:spPr bwMode="auto">
              <a:xfrm>
                <a:off x="642938" y="1591370"/>
                <a:ext cx="70326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f29 – 0V</a:t>
                </a:r>
              </a:p>
            </p:txBody>
          </p:sp>
          <p:sp>
            <p:nvSpPr>
              <p:cNvPr id="2084" name="Text Box 36"/>
              <p:cNvSpPr txBox="1">
                <a:spLocks noChangeArrowheads="1"/>
              </p:cNvSpPr>
              <p:nvPr/>
            </p:nvSpPr>
            <p:spPr bwMode="auto">
              <a:xfrm>
                <a:off x="612775" y="1880295"/>
                <a:ext cx="796925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d18 – c30</a:t>
                </a:r>
              </a:p>
            </p:txBody>
          </p:sp>
          <p:sp>
            <p:nvSpPr>
              <p:cNvPr id="2115" name="Text Box 67"/>
              <p:cNvSpPr txBox="1">
                <a:spLocks noChangeArrowheads="1"/>
              </p:cNvSpPr>
              <p:nvPr/>
            </p:nvSpPr>
            <p:spPr bwMode="auto">
              <a:xfrm>
                <a:off x="647700" y="2426395"/>
                <a:ext cx="7429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g18 – 5V</a:t>
                </a:r>
              </a:p>
            </p:txBody>
          </p:sp>
          <p:sp>
            <p:nvSpPr>
              <p:cNvPr id="2116" name="Text Box 68"/>
              <p:cNvSpPr txBox="1">
                <a:spLocks noChangeArrowheads="1"/>
              </p:cNvSpPr>
              <p:nvPr/>
            </p:nvSpPr>
            <p:spPr bwMode="auto">
              <a:xfrm>
                <a:off x="630238" y="2724845"/>
                <a:ext cx="7429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h25 – 5V</a:t>
                </a:r>
              </a:p>
            </p:txBody>
          </p:sp>
          <p:sp>
            <p:nvSpPr>
              <p:cNvPr id="2117" name="Text Box 69"/>
              <p:cNvSpPr txBox="1">
                <a:spLocks noChangeArrowheads="1"/>
              </p:cNvSpPr>
              <p:nvPr/>
            </p:nvSpPr>
            <p:spPr bwMode="auto">
              <a:xfrm>
                <a:off x="666750" y="2928045"/>
                <a:ext cx="696913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j28 – 5V</a:t>
                </a:r>
              </a:p>
            </p:txBody>
          </p:sp>
          <p:sp>
            <p:nvSpPr>
              <p:cNvPr id="2118" name="Text Box 70"/>
              <p:cNvSpPr txBox="1">
                <a:spLocks noChangeArrowheads="1"/>
              </p:cNvSpPr>
              <p:nvPr/>
            </p:nvSpPr>
            <p:spPr bwMode="auto">
              <a:xfrm>
                <a:off x="641350" y="3143945"/>
                <a:ext cx="788988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c25 – c28</a:t>
                </a:r>
              </a:p>
            </p:txBody>
          </p:sp>
          <p:sp>
            <p:nvSpPr>
              <p:cNvPr id="2119" name="Text Box 71"/>
              <p:cNvSpPr txBox="1">
                <a:spLocks noChangeArrowheads="1"/>
              </p:cNvSpPr>
              <p:nvPr/>
            </p:nvSpPr>
            <p:spPr bwMode="auto">
              <a:xfrm>
                <a:off x="622300" y="3520182"/>
                <a:ext cx="804863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d19 – d23</a:t>
                </a:r>
              </a:p>
            </p:txBody>
          </p:sp>
          <p:sp>
            <p:nvSpPr>
              <p:cNvPr id="2120" name="Text Box 72"/>
              <p:cNvSpPr txBox="1">
                <a:spLocks noChangeArrowheads="1"/>
              </p:cNvSpPr>
              <p:nvPr/>
            </p:nvSpPr>
            <p:spPr bwMode="auto">
              <a:xfrm>
                <a:off x="620713" y="3748782"/>
                <a:ext cx="80486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b26 – b29</a:t>
                </a:r>
              </a:p>
            </p:txBody>
          </p:sp>
          <p:sp>
            <p:nvSpPr>
              <p:cNvPr id="2121" name="Text Box 73"/>
              <p:cNvSpPr txBox="1">
                <a:spLocks noChangeArrowheads="1"/>
              </p:cNvSpPr>
              <p:nvPr/>
            </p:nvSpPr>
            <p:spPr bwMode="auto">
              <a:xfrm>
                <a:off x="581025" y="4091682"/>
                <a:ext cx="8826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d21 – GND</a:t>
                </a:r>
              </a:p>
            </p:txBody>
          </p:sp>
          <p:sp>
            <p:nvSpPr>
              <p:cNvPr id="2122" name="Text Box 74"/>
              <p:cNvSpPr txBox="1">
                <a:spLocks noChangeArrowheads="1"/>
              </p:cNvSpPr>
              <p:nvPr/>
            </p:nvSpPr>
            <p:spPr bwMode="auto">
              <a:xfrm>
                <a:off x="587375" y="4371082"/>
                <a:ext cx="882650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/>
                  <a:t>d27 – GND</a:t>
                </a:r>
              </a:p>
            </p:txBody>
          </p:sp>
          <p:sp>
            <p:nvSpPr>
              <p:cNvPr id="2123" name="Text Box 75"/>
              <p:cNvSpPr txBox="1">
                <a:spLocks noChangeArrowheads="1"/>
              </p:cNvSpPr>
              <p:nvPr/>
            </p:nvSpPr>
            <p:spPr bwMode="auto">
              <a:xfrm>
                <a:off x="617538" y="4599682"/>
                <a:ext cx="798512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1100" dirty="0"/>
                  <a:t>j30– GND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139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</dc:creator>
  <cp:lastModifiedBy>HP-nagano</cp:lastModifiedBy>
  <cp:revision>5</cp:revision>
  <cp:lastPrinted>2012-04-05T15:11:32Z</cp:lastPrinted>
  <dcterms:created xsi:type="dcterms:W3CDTF">2012-04-05T14:03:08Z</dcterms:created>
  <dcterms:modified xsi:type="dcterms:W3CDTF">2012-04-05T15:12:48Z</dcterms:modified>
</cp:coreProperties>
</file>