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240" y="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2012/4/5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-nagano\Downloads\P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29" y="0"/>
            <a:ext cx="6487542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844824" y="114609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5V-a1</a:t>
            </a:r>
            <a:endParaRPr kumimoji="1" lang="ja-JP" altLang="en-US" sz="11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82004" y="14944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5V-f5</a:t>
            </a:r>
            <a:endParaRPr kumimoji="1" lang="ja-JP" altLang="en-US" sz="11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72789" y="1880503"/>
            <a:ext cx="633670" cy="243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5V-a13</a:t>
            </a:r>
            <a:endParaRPr kumimoji="1" lang="ja-JP" altLang="en-US" sz="11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72816" y="2191395"/>
            <a:ext cx="6336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5V-f15</a:t>
            </a:r>
            <a:endParaRPr kumimoji="1" lang="ja-JP" altLang="en-US" sz="11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04236" y="2836322"/>
            <a:ext cx="6336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0V-a2</a:t>
            </a:r>
            <a:endParaRPr kumimoji="1" lang="ja-JP" altLang="en-US" sz="11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84296" y="3090312"/>
            <a:ext cx="6336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0V-g10</a:t>
            </a:r>
            <a:endParaRPr kumimoji="1" lang="ja-JP" altLang="en-US" sz="11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92350" y="3420006"/>
            <a:ext cx="6336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0V-a17</a:t>
            </a:r>
            <a:endParaRPr kumimoji="1" lang="ja-JP" altLang="en-US" sz="11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08428" y="3787666"/>
            <a:ext cx="6336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e17-f17</a:t>
            </a:r>
            <a:endParaRPr kumimoji="1" lang="ja-JP" altLang="en-US" sz="11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28800" y="4120654"/>
            <a:ext cx="6336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g1-g2</a:t>
            </a:r>
            <a:endParaRPr kumimoji="1" lang="ja-JP" altLang="en-US" sz="11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25372" y="4374778"/>
            <a:ext cx="6336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i</a:t>
            </a:r>
            <a:r>
              <a:rPr lang="en-US" altLang="ja-JP" sz="1100" dirty="0" smtClean="0"/>
              <a:t>10-j8</a:t>
            </a:r>
            <a:endParaRPr kumimoji="1" lang="ja-JP" altLang="en-US" sz="11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690252" y="683568"/>
            <a:ext cx="6336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/>
              <a:t>【4.7K】</a:t>
            </a:r>
            <a:endParaRPr lang="en-US" altLang="ja-JP" sz="1100" dirty="0"/>
          </a:p>
          <a:p>
            <a:pPr algn="ctr"/>
            <a:r>
              <a:rPr lang="en-US" altLang="ja-JP" sz="1100" dirty="0" smtClean="0"/>
              <a:t>j5-j6</a:t>
            </a:r>
            <a:endParaRPr kumimoji="1" lang="ja-JP" altLang="en-US" sz="11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01928" y="668328"/>
            <a:ext cx="6336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/>
              <a:t>【</a:t>
            </a:r>
            <a:r>
              <a:rPr lang="en-US" altLang="ja-JP" sz="1100" dirty="0" smtClean="0"/>
              <a:t>1K】</a:t>
            </a:r>
            <a:endParaRPr lang="en-US" altLang="ja-JP" sz="1100" dirty="0"/>
          </a:p>
          <a:p>
            <a:pPr algn="ctr"/>
            <a:r>
              <a:rPr lang="en-US" altLang="ja-JP" sz="1100" dirty="0" smtClean="0"/>
              <a:t>j10-j12</a:t>
            </a:r>
            <a:endParaRPr kumimoji="1" lang="ja-JP" altLang="en-US" sz="11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675504" y="677109"/>
            <a:ext cx="697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/>
              <a:t>【</a:t>
            </a:r>
            <a:r>
              <a:rPr lang="en-US" altLang="ja-JP" sz="1100" dirty="0" smtClean="0"/>
              <a:t>100K】</a:t>
            </a:r>
            <a:endParaRPr lang="en-US" altLang="ja-JP" sz="1100" dirty="0"/>
          </a:p>
          <a:p>
            <a:pPr algn="ctr"/>
            <a:r>
              <a:rPr lang="en-US" altLang="ja-JP" sz="1100" dirty="0" smtClean="0"/>
              <a:t>h11-h10</a:t>
            </a:r>
            <a:endParaRPr kumimoji="1" lang="ja-JP" altLang="en-US" sz="11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198411" y="672520"/>
            <a:ext cx="697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/>
              <a:t>【</a:t>
            </a:r>
            <a:r>
              <a:rPr lang="en-US" altLang="ja-JP" sz="1100" dirty="0" smtClean="0"/>
              <a:t>1M】</a:t>
            </a:r>
            <a:endParaRPr lang="en-US" altLang="ja-JP" sz="1100" dirty="0"/>
          </a:p>
          <a:p>
            <a:pPr algn="ctr"/>
            <a:r>
              <a:rPr lang="en-US" altLang="ja-JP" sz="1100" dirty="0" smtClean="0"/>
              <a:t>h13-h12</a:t>
            </a:r>
            <a:endParaRPr kumimoji="1" lang="ja-JP" altLang="en-US" sz="11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565888" y="1468036"/>
            <a:ext cx="697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/>
              <a:t>【220】</a:t>
            </a:r>
          </a:p>
          <a:p>
            <a:pPr algn="ctr"/>
            <a:r>
              <a:rPr lang="en-US" altLang="ja-JP" sz="1100" dirty="0" smtClean="0"/>
              <a:t>g14-g13</a:t>
            </a:r>
            <a:endParaRPr kumimoji="1" lang="ja-JP" altLang="en-US" sz="11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933548" y="622608"/>
            <a:ext cx="697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/>
              <a:t>【220】</a:t>
            </a:r>
          </a:p>
          <a:p>
            <a:pPr algn="ctr"/>
            <a:r>
              <a:rPr lang="en-US" altLang="ja-JP" sz="1100" dirty="0" smtClean="0"/>
              <a:t>g15-g16</a:t>
            </a:r>
            <a:endParaRPr kumimoji="1" lang="ja-JP" altLang="en-US" sz="11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75977" y="1908864"/>
            <a:ext cx="697039" cy="430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/>
              <a:t>【104】</a:t>
            </a:r>
          </a:p>
          <a:p>
            <a:pPr algn="ctr"/>
            <a:r>
              <a:rPr lang="en-US" altLang="ja-JP" sz="1100" dirty="0"/>
              <a:t>c</a:t>
            </a:r>
            <a:r>
              <a:rPr kumimoji="1" lang="en-US" altLang="ja-JP" sz="1100" dirty="0" smtClean="0"/>
              <a:t>13-c17</a:t>
            </a:r>
            <a:endParaRPr kumimoji="1" lang="ja-JP" altLang="en-US" sz="11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78331" y="1889433"/>
            <a:ext cx="697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/>
              <a:t>【105】</a:t>
            </a:r>
          </a:p>
          <a:p>
            <a:pPr algn="ctr"/>
            <a:r>
              <a:rPr lang="en-US" altLang="ja-JP" sz="1100" dirty="0" smtClean="0"/>
              <a:t>g11</a:t>
            </a:r>
            <a:r>
              <a:rPr kumimoji="1" lang="en-US" altLang="ja-JP" sz="1100" dirty="0" smtClean="0"/>
              <a:t>-f7</a:t>
            </a:r>
            <a:endParaRPr kumimoji="1" lang="ja-JP" altLang="en-US" sz="11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039155" y="1858556"/>
            <a:ext cx="697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/>
              <a:t>【104】</a:t>
            </a:r>
          </a:p>
          <a:p>
            <a:pPr algn="ctr"/>
            <a:r>
              <a:rPr lang="en-US" altLang="ja-JP" sz="1100" dirty="0" smtClean="0"/>
              <a:t>i12</a:t>
            </a:r>
            <a:r>
              <a:rPr kumimoji="1" lang="en-US" altLang="ja-JP" sz="1100" dirty="0" smtClean="0"/>
              <a:t>-i13</a:t>
            </a:r>
            <a:endParaRPr kumimoji="1" lang="ja-JP" altLang="en-US" sz="11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016604" y="2102029"/>
            <a:ext cx="697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/>
              <a:t>【LED</a:t>
            </a:r>
            <a:r>
              <a:rPr lang="ja-JP" altLang="en-US" sz="1100" dirty="0" smtClean="0"/>
              <a:t>赤</a:t>
            </a:r>
            <a:r>
              <a:rPr lang="en-US" altLang="ja-JP" sz="1100" dirty="0" smtClean="0"/>
              <a:t>】</a:t>
            </a:r>
            <a:endParaRPr lang="en-US" altLang="ja-JP" sz="1100" dirty="0"/>
          </a:p>
          <a:p>
            <a:pPr algn="ctr"/>
            <a:r>
              <a:rPr lang="en-US" altLang="ja-JP" sz="1100" dirty="0" smtClean="0"/>
              <a:t>h</a:t>
            </a:r>
            <a:r>
              <a:rPr kumimoji="1" lang="en-US" altLang="ja-JP" sz="1100" dirty="0" smtClean="0"/>
              <a:t>14-h17</a:t>
            </a:r>
            <a:endParaRPr kumimoji="1" lang="ja-JP" altLang="en-US" sz="11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88525" y="3765833"/>
            <a:ext cx="11225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/>
              <a:t>h</a:t>
            </a:r>
            <a:r>
              <a:rPr kumimoji="1" lang="en-US" altLang="ja-JP" sz="1100" dirty="0" smtClean="0"/>
              <a:t>14</a:t>
            </a:r>
            <a:r>
              <a:rPr kumimoji="1" lang="ja-JP" altLang="en-US" sz="1100" dirty="0" smtClean="0"/>
              <a:t>　</a:t>
            </a:r>
            <a:r>
              <a:rPr kumimoji="1" lang="en-US" altLang="ja-JP" sz="1100" dirty="0" smtClean="0"/>
              <a:t>h17</a:t>
            </a:r>
          </a:p>
          <a:p>
            <a:pPr algn="ctr"/>
            <a:r>
              <a:rPr lang="en-US" altLang="ja-JP" sz="1100" dirty="0"/>
              <a:t>【</a:t>
            </a:r>
            <a:r>
              <a:rPr lang="ja-JP" altLang="en-US" sz="1100" dirty="0"/>
              <a:t>可変</a:t>
            </a:r>
            <a:r>
              <a:rPr lang="ja-JP" altLang="en-US" sz="1100" dirty="0" smtClean="0"/>
              <a:t>抵抗</a:t>
            </a:r>
            <a:r>
              <a:rPr lang="en-US" altLang="ja-JP" sz="1100" dirty="0" smtClean="0"/>
              <a:t>103】</a:t>
            </a:r>
            <a:endParaRPr kumimoji="1" lang="ja-JP" altLang="en-US" sz="11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360420" y="2990800"/>
            <a:ext cx="1358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/>
              <a:t>【</a:t>
            </a:r>
            <a:r>
              <a:rPr lang="ja-JP" altLang="en-US" sz="1100" dirty="0" smtClean="0"/>
              <a:t>コンデンサ</a:t>
            </a:r>
            <a:r>
              <a:rPr lang="en-US" altLang="ja-JP" sz="1100" dirty="0" smtClean="0"/>
              <a:t>100μF】</a:t>
            </a:r>
          </a:p>
          <a:p>
            <a:pPr algn="ctr"/>
            <a:endParaRPr kumimoji="1" lang="en-US" altLang="ja-JP" sz="1100" dirty="0" smtClean="0"/>
          </a:p>
          <a:p>
            <a:pPr algn="ctr"/>
            <a:endParaRPr lang="en-US" altLang="ja-JP" sz="1100" dirty="0"/>
          </a:p>
          <a:p>
            <a:pPr algn="ctr"/>
            <a:endParaRPr kumimoji="1" lang="en-US" altLang="ja-JP" sz="1100" dirty="0" smtClean="0"/>
          </a:p>
          <a:p>
            <a:pPr algn="ctr"/>
            <a:endParaRPr lang="en-US" altLang="ja-JP" sz="1100" dirty="0"/>
          </a:p>
          <a:p>
            <a:pPr algn="ctr"/>
            <a:r>
              <a:rPr kumimoji="1" lang="en-US" altLang="ja-JP" sz="1100" dirty="0" smtClean="0"/>
              <a:t>c2-c1</a:t>
            </a:r>
            <a:endParaRPr kumimoji="1" lang="ja-JP" altLang="en-US" sz="11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301208" y="3419872"/>
            <a:ext cx="7667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【LM358】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284984" y="1735381"/>
            <a:ext cx="11225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コンデンサー</a:t>
            </a:r>
            <a:endParaRPr kumimoji="1" lang="ja-JP" altLang="en-US" sz="1000" dirty="0"/>
          </a:p>
        </p:txBody>
      </p:sp>
      <p:sp>
        <p:nvSpPr>
          <p:cNvPr id="5" name="正方形/長方形 4"/>
          <p:cNvSpPr/>
          <p:nvPr/>
        </p:nvSpPr>
        <p:spPr>
          <a:xfrm>
            <a:off x="5013176" y="3059832"/>
            <a:ext cx="39946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ja-JP" sz="1100" dirty="0" smtClean="0"/>
              <a:t>e13</a:t>
            </a:r>
            <a:endParaRPr lang="en-US" altLang="ja-JP" sz="1100" dirty="0"/>
          </a:p>
        </p:txBody>
      </p:sp>
      <p:cxnSp>
        <p:nvCxnSpPr>
          <p:cNvPr id="30" name="直線矢印コネクタ 29"/>
          <p:cNvCxnSpPr/>
          <p:nvPr/>
        </p:nvCxnSpPr>
        <p:spPr>
          <a:xfrm flipH="1">
            <a:off x="5062324" y="3268236"/>
            <a:ext cx="72008" cy="1308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051276" y="3829060"/>
            <a:ext cx="3884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/>
              <a:t>f13</a:t>
            </a:r>
          </a:p>
        </p:txBody>
      </p:sp>
      <p:cxnSp>
        <p:nvCxnSpPr>
          <p:cNvPr id="33" name="直線矢印コネクタ 32"/>
          <p:cNvCxnSpPr/>
          <p:nvPr/>
        </p:nvCxnSpPr>
        <p:spPr>
          <a:xfrm flipH="1" flipV="1">
            <a:off x="5096232" y="3734192"/>
            <a:ext cx="90967" cy="1419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3137249" y="3677424"/>
            <a:ext cx="90968" cy="1419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2875796" y="3666376"/>
            <a:ext cx="56768" cy="1419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3458393" y="4644008"/>
            <a:ext cx="13583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/>
              <a:t>【DC-DC</a:t>
            </a:r>
            <a:r>
              <a:rPr lang="ja-JP" altLang="en-US" sz="1100" dirty="0" smtClean="0"/>
              <a:t>コンバータ</a:t>
            </a:r>
            <a:r>
              <a:rPr lang="en-US" altLang="ja-JP" sz="1100" dirty="0" smtClean="0"/>
              <a:t>】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532381" y="4052704"/>
            <a:ext cx="321047" cy="216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/>
              <a:t>f4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344297" y="4132332"/>
            <a:ext cx="3884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/>
              <a:t>e4</a:t>
            </a:r>
          </a:p>
        </p:txBody>
      </p:sp>
      <p:cxnSp>
        <p:nvCxnSpPr>
          <p:cNvPr id="43" name="直線矢印コネクタ 42"/>
          <p:cNvCxnSpPr/>
          <p:nvPr/>
        </p:nvCxnSpPr>
        <p:spPr>
          <a:xfrm flipH="1">
            <a:off x="4321437" y="4297812"/>
            <a:ext cx="134344" cy="615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3766180" y="4227200"/>
            <a:ext cx="144016" cy="858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69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69</Words>
  <Application>Microsoft Office PowerPoint</Application>
  <PresentationFormat>画面に合わせる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HP-nagano</dc:creator>
  <cp:lastModifiedBy>HP-nagano</cp:lastModifiedBy>
  <cp:revision>4</cp:revision>
  <cp:lastPrinted>2012-04-05T14:22:53Z</cp:lastPrinted>
  <dcterms:created xsi:type="dcterms:W3CDTF">2012-04-05T13:49:06Z</dcterms:created>
  <dcterms:modified xsi:type="dcterms:W3CDTF">2012-04-05T14:28:18Z</dcterms:modified>
</cp:coreProperties>
</file>