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18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90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82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47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85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5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41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82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38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9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5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E0D5F-5BA0-4EB7-B650-586E701EB32D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35F3D-DA12-4745-998C-235C1EB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14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250430" y="1949054"/>
            <a:ext cx="8714058" cy="2704082"/>
            <a:chOff x="250430" y="1484784"/>
            <a:chExt cx="8714058" cy="2704082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1484784"/>
              <a:ext cx="2736850" cy="2632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8410" y="1556791"/>
              <a:ext cx="2736850" cy="2632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7638" y="1517005"/>
              <a:ext cx="2736850" cy="2632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250430" y="1772816"/>
              <a:ext cx="369332" cy="194421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200" dirty="0" smtClean="0">
                  <a:latin typeface="ＭＳ Ｐ明朝" pitchFamily="18" charset="-128"/>
                  <a:ea typeface="ＭＳ Ｐ明朝" pitchFamily="18" charset="-128"/>
                </a:rPr>
                <a:t>肯定的感情（</a:t>
              </a:r>
              <a:r>
                <a:rPr kumimoji="1" lang="en-US" altLang="ja-JP" sz="1200" dirty="0" smtClean="0">
                  <a:latin typeface="ＭＳ Ｐ明朝" pitchFamily="18" charset="-128"/>
                  <a:ea typeface="ＭＳ Ｐ明朝" pitchFamily="18" charset="-128"/>
                </a:rPr>
                <a:t>PA</a:t>
              </a:r>
              <a:r>
                <a:rPr kumimoji="1" lang="ja-JP" altLang="en-US" sz="1200" dirty="0" smtClean="0">
                  <a:latin typeface="ＭＳ Ｐ明朝" pitchFamily="18" charset="-128"/>
                  <a:ea typeface="ＭＳ Ｐ明朝" pitchFamily="18" charset="-128"/>
                </a:rPr>
                <a:t>）</a:t>
              </a:r>
              <a:endParaRPr kumimoji="1" lang="ja-JP" altLang="en-US" sz="1200" dirty="0"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131840" y="1772816"/>
              <a:ext cx="369332" cy="194421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200" dirty="0" smtClean="0">
                  <a:latin typeface="ＭＳ Ｐ明朝" pitchFamily="18" charset="-128"/>
                  <a:ea typeface="ＭＳ Ｐ明朝" pitchFamily="18" charset="-128"/>
                </a:rPr>
                <a:t>否定的感情（</a:t>
              </a:r>
              <a:r>
                <a:rPr kumimoji="1" lang="en-US" altLang="ja-JP" sz="1200" dirty="0" smtClean="0">
                  <a:latin typeface="ＭＳ Ｐ明朝" pitchFamily="18" charset="-128"/>
                  <a:ea typeface="ＭＳ Ｐ明朝" pitchFamily="18" charset="-128"/>
                </a:rPr>
                <a:t>NA</a:t>
              </a:r>
              <a:r>
                <a:rPr kumimoji="1" lang="ja-JP" altLang="en-US" sz="1200" dirty="0" smtClean="0">
                  <a:latin typeface="ＭＳ Ｐ明朝" pitchFamily="18" charset="-128"/>
                  <a:ea typeface="ＭＳ Ｐ明朝" pitchFamily="18" charset="-128"/>
                </a:rPr>
                <a:t>）</a:t>
              </a:r>
              <a:endParaRPr kumimoji="1" lang="ja-JP" altLang="en-US" sz="1200" dirty="0">
                <a:latin typeface="ＭＳ Ｐ明朝" pitchFamily="18" charset="-128"/>
                <a:ea typeface="ＭＳ Ｐ明朝" pitchFamily="18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012160" y="1772816"/>
              <a:ext cx="369332" cy="194421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200" dirty="0" smtClean="0">
                  <a:latin typeface="ＭＳ Ｐ明朝" pitchFamily="18" charset="-128"/>
                  <a:ea typeface="ＭＳ Ｐ明朝" pitchFamily="18" charset="-128"/>
                </a:rPr>
                <a:t>安静状態（</a:t>
              </a:r>
              <a:r>
                <a:rPr kumimoji="1" lang="en-US" altLang="ja-JP" sz="1200" dirty="0" smtClean="0">
                  <a:latin typeface="ＭＳ Ｐ明朝" pitchFamily="18" charset="-128"/>
                  <a:ea typeface="ＭＳ Ｐ明朝" pitchFamily="18" charset="-128"/>
                </a:rPr>
                <a:t>CA</a:t>
              </a:r>
              <a:r>
                <a:rPr kumimoji="1" lang="ja-JP" altLang="en-US" sz="1200" dirty="0" smtClean="0">
                  <a:latin typeface="ＭＳ Ｐ明朝" pitchFamily="18" charset="-128"/>
                  <a:ea typeface="ＭＳ Ｐ明朝" pitchFamily="18" charset="-128"/>
                </a:rPr>
                <a:t>）</a:t>
              </a:r>
              <a:endParaRPr kumimoji="1" lang="ja-JP" altLang="en-US" sz="1200" dirty="0">
                <a:latin typeface="ＭＳ Ｐ明朝" pitchFamily="18" charset="-128"/>
                <a:ea typeface="ＭＳ Ｐ明朝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587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41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41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41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412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</Words>
  <Application>Microsoft Office PowerPoint</Application>
  <PresentationFormat>画面に合わせる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nagano２</dc:creator>
  <cp:lastModifiedBy>nagano２</cp:lastModifiedBy>
  <cp:revision>3</cp:revision>
  <dcterms:created xsi:type="dcterms:W3CDTF">2014-05-03T04:39:48Z</dcterms:created>
  <dcterms:modified xsi:type="dcterms:W3CDTF">2014-05-03T04:50:56Z</dcterms:modified>
</cp:coreProperties>
</file>