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5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F42A-21B4-453C-A841-1DC10A9CBD2C}" type="datetimeFigureOut">
              <a:rPr kumimoji="1" lang="ja-JP" altLang="en-US" smtClean="0"/>
              <a:t>2012/5/21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F103-BC6F-47EF-9222-B508F17C872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675" y="644525"/>
            <a:ext cx="5708650" cy="785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04664" y="32352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HR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988" y="889000"/>
            <a:ext cx="5024437" cy="736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04664" y="32352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SC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4664" y="323528"/>
            <a:ext cx="433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PV</a:t>
            </a:r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525" y="914400"/>
            <a:ext cx="5059363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836738"/>
            <a:ext cx="4999037" cy="546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404664" y="323528"/>
            <a:ext cx="41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PA</a:t>
            </a:r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525" y="1730375"/>
            <a:ext cx="5059363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404664" y="3235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NA</a:t>
            </a:r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624013"/>
            <a:ext cx="5008563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404664" y="32352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CA</a:t>
            </a:r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1730375"/>
            <a:ext cx="5076825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404664" y="32352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難易度</a:t>
            </a:r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画面に合わせる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あ</dc:creator>
  <cp:lastModifiedBy>あ</cp:lastModifiedBy>
  <cp:revision>9</cp:revision>
  <dcterms:created xsi:type="dcterms:W3CDTF">2012-05-21T03:16:41Z</dcterms:created>
  <dcterms:modified xsi:type="dcterms:W3CDTF">2012-05-21T03:30:02Z</dcterms:modified>
</cp:coreProperties>
</file>