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8" r:id="rId4"/>
    <p:sldId id="274" r:id="rId5"/>
    <p:sldId id="275" r:id="rId6"/>
    <p:sldId id="276" r:id="rId7"/>
    <p:sldId id="277" r:id="rId8"/>
    <p:sldId id="261" r:id="rId9"/>
    <p:sldId id="279" r:id="rId10"/>
    <p:sldId id="263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10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87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21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8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44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99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16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9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6C2-8B54-4221-B233-61948B2132C1}" type="datetimeFigureOut">
              <a:rPr kumimoji="1" lang="ja-JP" altLang="en-US" smtClean="0"/>
              <a:t>2013/7/5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EDF0F-5B3A-475F-9318-83E892D41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9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74708" y="2495798"/>
            <a:ext cx="60119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関西学院大学 研究会用資料</a:t>
            </a:r>
            <a:endParaRPr kumimoji="1" lang="en-US" altLang="ja-JP" sz="3200" dirty="0" smtClean="0"/>
          </a:p>
          <a:p>
            <a:pPr algn="ctr"/>
            <a:r>
              <a:rPr kumimoji="1" lang="en-US" altLang="ja-JP" sz="3200" dirty="0" smtClean="0"/>
              <a:t>2013.7.8</a:t>
            </a:r>
          </a:p>
        </p:txBody>
      </p:sp>
    </p:spTree>
    <p:extLst>
      <p:ext uri="{BB962C8B-B14F-4D97-AF65-F5344CB8AC3E}">
        <p14:creationId xmlns:p14="http://schemas.microsoft.com/office/powerpoint/2010/main" val="28509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532" y="1328626"/>
            <a:ext cx="5925964" cy="5294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-11390" y="188640"/>
            <a:ext cx="883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＊</a:t>
            </a:r>
            <a:r>
              <a:rPr lang="en-US" altLang="ja-JP" sz="2800" dirty="0" smtClean="0">
                <a:solidFill>
                  <a:srgbClr val="0070C0"/>
                </a:solidFill>
              </a:rPr>
              <a:t>Processing</a:t>
            </a:r>
            <a:r>
              <a:rPr lang="ja-JP" altLang="en-US" sz="2800" dirty="0" smtClean="0">
                <a:solidFill>
                  <a:srgbClr val="0070C0"/>
                </a:solidFill>
              </a:rPr>
              <a:t>プログラム：ファイルの出力</a:t>
            </a:r>
            <a:endParaRPr lang="en-US" altLang="ja-JP" sz="2800" dirty="0">
              <a:solidFill>
                <a:srgbClr val="0070C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4522" y="781672"/>
            <a:ext cx="4729754" cy="3577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46482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79512" y="4633781"/>
            <a:ext cx="3326201" cy="209847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ファイルは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秒おきに自動で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result.csv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という名前で書き込まれる。サンプリングレートは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1Hz</a:t>
            </a:r>
            <a:r>
              <a:rPr lang="ja-JP" altLang="en-US" dirty="0" err="1" smtClean="0">
                <a:solidFill>
                  <a:schemeClr val="accent6">
                    <a:lumMod val="75000"/>
                  </a:schemeClr>
                </a:solidFill>
              </a:rPr>
              <a:t>。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Csv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ファイルを開くと、左の列に心拍数、右の</a:t>
            </a:r>
            <a:r>
              <a:rPr lang="ja-JP" altLang="en-US" smtClean="0">
                <a:solidFill>
                  <a:schemeClr val="accent6">
                    <a:lumMod val="75000"/>
                  </a:schemeClr>
                </a:solidFill>
              </a:rPr>
              <a:t>列に脈波振幅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が保存されている。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94679"/>
            <a:ext cx="14287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94679"/>
            <a:ext cx="11715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822" y="1594679"/>
            <a:ext cx="1085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899592" y="3429000"/>
            <a:ext cx="7613536" cy="136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processing-2.0.1</a:t>
            </a:r>
            <a:r>
              <a:rPr lang="ja-JP" altLang="en-US" sz="2800" dirty="0" smtClean="0"/>
              <a:t>　：　</a:t>
            </a:r>
            <a:r>
              <a:rPr lang="en-US" altLang="ja-JP" sz="2800" dirty="0" smtClean="0"/>
              <a:t>processing</a:t>
            </a:r>
            <a:r>
              <a:rPr lang="ja-JP" altLang="en-US" sz="2800" dirty="0" smtClean="0"/>
              <a:t>開発環境</a:t>
            </a: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arduino-1.0.3</a:t>
            </a:r>
            <a:r>
              <a:rPr lang="ja-JP" altLang="en-US" sz="2800" dirty="0" smtClean="0"/>
              <a:t>　：　</a:t>
            </a:r>
            <a:r>
              <a:rPr lang="en-US" altLang="ja-JP" sz="2800" dirty="0" err="1" smtClean="0"/>
              <a:t>Arduino</a:t>
            </a:r>
            <a:r>
              <a:rPr lang="ja-JP" altLang="en-US" sz="2800" dirty="0" smtClean="0"/>
              <a:t>開発環境</a:t>
            </a:r>
            <a:endParaRPr lang="en-US" altLang="ja-JP" sz="2800" dirty="0" smtClean="0"/>
          </a:p>
          <a:p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ArduPV_P</a:t>
            </a:r>
            <a:r>
              <a:rPr lang="ja-JP" altLang="en-US" sz="2800" dirty="0" smtClean="0"/>
              <a:t>　：　脈波振幅</a:t>
            </a:r>
            <a:r>
              <a:rPr lang="en-US" altLang="ja-JP" sz="2800" dirty="0" smtClean="0"/>
              <a:t>(PVA)</a:t>
            </a:r>
            <a:r>
              <a:rPr lang="ja-JP" altLang="en-US" sz="2800" dirty="0" smtClean="0"/>
              <a:t>計測用プログラム</a:t>
            </a:r>
            <a:endParaRPr kumimoji="1" lang="en-US" altLang="ja-JP" sz="2800" dirty="0" smtClean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331640" y="2996952"/>
            <a:ext cx="6480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1390" y="188640"/>
            <a:ext cx="8903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</a:rPr>
              <a:t>＊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プログラムの書き込み</a:t>
            </a:r>
            <a:r>
              <a:rPr lang="ja-JP" altLang="en-US" sz="2800" dirty="0" smtClean="0">
                <a:solidFill>
                  <a:srgbClr val="0070C0"/>
                </a:solidFill>
              </a:rPr>
              <a:t> 　　：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Arduino</a:t>
            </a:r>
            <a:r>
              <a:rPr lang="ja-JP" altLang="en-US" sz="2800" dirty="0" err="1" smtClean="0">
                <a:solidFill>
                  <a:srgbClr val="0070C0"/>
                </a:solidFill>
              </a:rPr>
              <a:t>での</a:t>
            </a:r>
            <a:r>
              <a:rPr lang="ja-JP" altLang="en-US" sz="2800" dirty="0" smtClean="0">
                <a:solidFill>
                  <a:srgbClr val="0070C0"/>
                </a:solidFill>
              </a:rPr>
              <a:t>動作</a:t>
            </a:r>
            <a:r>
              <a:rPr lang="en-US" altLang="ja-JP" sz="2800" dirty="0" smtClean="0">
                <a:solidFill>
                  <a:srgbClr val="0070C0"/>
                </a:solidFill>
              </a:rPr>
              <a:t>(1)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70046"/>
            <a:ext cx="51339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0" y="835428"/>
            <a:ext cx="50863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201256" y="788511"/>
            <a:ext cx="477393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ArduPV_P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\ ArduPV1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\ ArduPV1.ino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　を　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arduino-1.0.3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\ </a:t>
            </a:r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Arduino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開発環境にドラッグ＆ドロップ</a:t>
            </a:r>
            <a:endParaRPr kumimoji="1" lang="en-US" altLang="ja-JP" sz="2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0792" y="3681016"/>
            <a:ext cx="5041288" cy="29391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5" y="3712786"/>
            <a:ext cx="4953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>
            <a:off x="3203848" y="2636912"/>
            <a:ext cx="2736304" cy="2736304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5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1390" y="188640"/>
            <a:ext cx="8975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</a:rPr>
              <a:t>＊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プログラムの書き込み</a:t>
            </a:r>
            <a:r>
              <a:rPr lang="ja-JP" altLang="en-US" sz="2800" dirty="0" smtClean="0">
                <a:solidFill>
                  <a:srgbClr val="0070C0"/>
                </a:solidFill>
              </a:rPr>
              <a:t> 　　：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Arduino</a:t>
            </a:r>
            <a:r>
              <a:rPr lang="ja-JP" altLang="en-US" sz="2800" dirty="0" err="1" smtClean="0">
                <a:solidFill>
                  <a:srgbClr val="0070C0"/>
                </a:solidFill>
              </a:rPr>
              <a:t>での</a:t>
            </a:r>
            <a:r>
              <a:rPr lang="ja-JP" altLang="en-US" sz="2800" dirty="0" smtClean="0">
                <a:solidFill>
                  <a:srgbClr val="0070C0"/>
                </a:solidFill>
              </a:rPr>
              <a:t>動作</a:t>
            </a:r>
            <a:r>
              <a:rPr lang="en-US" altLang="ja-JP" sz="2800" dirty="0" smtClean="0">
                <a:solidFill>
                  <a:srgbClr val="0070C0"/>
                </a:solidFill>
              </a:rPr>
              <a:t>(2)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39" y="3748236"/>
            <a:ext cx="576262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39" y="836712"/>
            <a:ext cx="679132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068062" y="4005064"/>
            <a:ext cx="2964238" cy="218521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マイコンボード種類、シリアルポート番号をそれぞれ設定する。</a:t>
            </a:r>
            <a:endParaRPr lang="en-US" altLang="ja-JP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※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ポート番号は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PC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によって異なります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5004048" y="2420888"/>
            <a:ext cx="2088232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890530" y="5589240"/>
            <a:ext cx="115763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9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64904"/>
            <a:ext cx="46767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69" y="1054981"/>
            <a:ext cx="7834727" cy="501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11391" y="188640"/>
            <a:ext cx="882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</a:rPr>
              <a:t>＊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プログラムの書き込み</a:t>
            </a:r>
            <a:r>
              <a:rPr lang="ja-JP" altLang="en-US" sz="2800" dirty="0" smtClean="0">
                <a:solidFill>
                  <a:srgbClr val="0070C0"/>
                </a:solidFill>
              </a:rPr>
              <a:t> </a:t>
            </a:r>
            <a:r>
              <a:rPr lang="ja-JP" altLang="en-US" sz="2800" dirty="0">
                <a:solidFill>
                  <a:srgbClr val="0070C0"/>
                </a:solidFill>
              </a:rPr>
              <a:t>　　</a:t>
            </a:r>
            <a:r>
              <a:rPr lang="ja-JP" altLang="en-US" sz="2800" dirty="0" smtClean="0">
                <a:solidFill>
                  <a:srgbClr val="0070C0"/>
                </a:solidFill>
              </a:rPr>
              <a:t>：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Arduino</a:t>
            </a:r>
            <a:r>
              <a:rPr lang="ja-JP" altLang="en-US" sz="2800" dirty="0" err="1" smtClean="0">
                <a:solidFill>
                  <a:srgbClr val="0070C0"/>
                </a:solidFill>
              </a:rPr>
              <a:t>での</a:t>
            </a:r>
            <a:r>
              <a:rPr lang="ja-JP" altLang="en-US" sz="2800" dirty="0" smtClean="0">
                <a:solidFill>
                  <a:srgbClr val="0070C0"/>
                </a:solidFill>
              </a:rPr>
              <a:t>動作</a:t>
            </a:r>
            <a:r>
              <a:rPr lang="en-US" altLang="ja-JP" sz="2800" dirty="0" smtClean="0">
                <a:solidFill>
                  <a:srgbClr val="0070C0"/>
                </a:solidFill>
              </a:rPr>
              <a:t>(3)</a:t>
            </a:r>
            <a:endParaRPr lang="en-US" altLang="ja-JP" sz="2800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996952"/>
            <a:ext cx="2964238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プログラム内容を検証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</a:rPr>
              <a:t>(verify)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し、完了したらボードへ書き込みを行う。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書き込みが完了したら、シリアルモニタで信号を確認する。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PVA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に応じて数値が変わっているのが分かる。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0699" y="1026040"/>
            <a:ext cx="508022" cy="53075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895626" y="1029586"/>
            <a:ext cx="508022" cy="53075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7524328" y="1027028"/>
            <a:ext cx="508022" cy="53075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2311" y="1628800"/>
            <a:ext cx="727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検証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1628800"/>
            <a:ext cx="2282518" cy="38902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ボードへの書き込み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05583" y="1630527"/>
            <a:ext cx="17148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シリアルモニタ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63" y="1124744"/>
            <a:ext cx="41529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70046"/>
            <a:ext cx="51339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250792" y="3681016"/>
            <a:ext cx="5041288" cy="29391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5" y="3712786"/>
            <a:ext cx="4953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線矢印コネクタ 10"/>
          <p:cNvCxnSpPr/>
          <p:nvPr/>
        </p:nvCxnSpPr>
        <p:spPr>
          <a:xfrm>
            <a:off x="3563888" y="2996952"/>
            <a:ext cx="2376264" cy="2376264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-11390" y="188640"/>
            <a:ext cx="883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</a:rPr>
              <a:t>＊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プログラムの書き込み　　：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Processing</a:t>
            </a:r>
            <a:r>
              <a:rPr kumimoji="1" lang="ja-JP" altLang="en-US" sz="2800" dirty="0" err="1" smtClean="0">
                <a:solidFill>
                  <a:srgbClr val="0070C0"/>
                </a:solidFill>
              </a:rPr>
              <a:t>での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動作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(1)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721892"/>
            <a:ext cx="396044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ArduPV_P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\ ArduPVP1.ino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 　を　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arduino-1.0.3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\ </a:t>
            </a:r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Arduino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開発環境にドラッグ＆ドロップ</a:t>
            </a:r>
            <a:endParaRPr kumimoji="1" lang="en-US" altLang="ja-JP" sz="2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72" y="908720"/>
            <a:ext cx="47625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-11390" y="188640"/>
            <a:ext cx="883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</a:rPr>
              <a:t>＊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プログラムの書き込み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(3)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　　：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Processing</a:t>
            </a:r>
            <a:r>
              <a:rPr kumimoji="1" lang="ja-JP" altLang="en-US" sz="2800" dirty="0" err="1" smtClean="0">
                <a:solidFill>
                  <a:srgbClr val="0070C0"/>
                </a:solidFill>
              </a:rPr>
              <a:t>での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動作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(2)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40210" y="2275684"/>
            <a:ext cx="296423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プログラム内容を検証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</a:rPr>
              <a:t>(verify)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し、完了したらボードへ書き込みを行う。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31685" y="1502901"/>
            <a:ext cx="1559428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9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417186" y="3262049"/>
            <a:ext cx="3066682" cy="25316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1390" y="188640"/>
            <a:ext cx="883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＊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Processing</a:t>
            </a:r>
            <a:r>
              <a:rPr lang="ja-JP" altLang="en-US" sz="2800" dirty="0">
                <a:solidFill>
                  <a:srgbClr val="0070C0"/>
                </a:solidFill>
              </a:rPr>
              <a:t>プログラム</a:t>
            </a:r>
            <a:r>
              <a:rPr lang="ja-JP" altLang="en-US" sz="2800" dirty="0" smtClean="0">
                <a:solidFill>
                  <a:srgbClr val="0070C0"/>
                </a:solidFill>
              </a:rPr>
              <a:t>の設定</a:t>
            </a:r>
            <a:r>
              <a:rPr lang="en-US" altLang="ja-JP" sz="2800" dirty="0" smtClean="0">
                <a:solidFill>
                  <a:srgbClr val="0070C0"/>
                </a:solidFill>
              </a:rPr>
              <a:t>(1)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460" y="3300390"/>
            <a:ext cx="30003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461962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259632" y="4852754"/>
            <a:ext cx="296423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ArduPV_P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 \ ArduChart1 \ settings.txt 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を起動。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COM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番号を変更し、保存。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-11390" y="188640"/>
            <a:ext cx="883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＊</a:t>
            </a:r>
            <a:r>
              <a:rPr lang="en-US" altLang="ja-JP" sz="2800" dirty="0">
                <a:solidFill>
                  <a:srgbClr val="0070C0"/>
                </a:solidFill>
              </a:rPr>
              <a:t>Processing</a:t>
            </a:r>
            <a:r>
              <a:rPr lang="ja-JP" altLang="en-US" sz="2800" dirty="0" smtClean="0">
                <a:solidFill>
                  <a:srgbClr val="0070C0"/>
                </a:solidFill>
              </a:rPr>
              <a:t>プログラムの設定</a:t>
            </a:r>
            <a:r>
              <a:rPr lang="en-US" altLang="ja-JP" sz="2800" dirty="0" smtClean="0">
                <a:solidFill>
                  <a:srgbClr val="0070C0"/>
                </a:solidFill>
              </a:rPr>
              <a:t>(2)</a:t>
            </a:r>
            <a:endParaRPr lang="en-US" altLang="ja-JP" sz="2800" dirty="0">
              <a:solidFill>
                <a:srgbClr val="0070C0"/>
              </a:solidFill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67532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467544" y="4437112"/>
            <a:ext cx="3456384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ArduPV_P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 \ ArduChart1 \ application.windows32 \ ArduChart1.exe 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を起動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起動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画面。波形の上には脈波振幅と心拍数が表示されている。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259" y="2780928"/>
            <a:ext cx="4648843" cy="38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226</Words>
  <Application>Microsoft Office PowerPoint</Application>
  <PresentationFormat>画面に合わせる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nagano2</dc:creator>
  <cp:lastModifiedBy>nagano2</cp:lastModifiedBy>
  <cp:revision>24</cp:revision>
  <dcterms:created xsi:type="dcterms:W3CDTF">2013-07-05T05:17:28Z</dcterms:created>
  <dcterms:modified xsi:type="dcterms:W3CDTF">2013-07-05T07:34:42Z</dcterms:modified>
</cp:coreProperties>
</file>