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48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82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03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59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25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18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12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21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38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09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80E84-C486-4C0B-A52C-E1DC5EB70A84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5DD1E-C5AB-4F73-BA8E-1AFEB8BA5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57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81000"/>
            <a:ext cx="3429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四角形吹き出し 3"/>
          <p:cNvSpPr/>
          <p:nvPr/>
        </p:nvSpPr>
        <p:spPr>
          <a:xfrm>
            <a:off x="5868144" y="1412776"/>
            <a:ext cx="1944216" cy="864096"/>
          </a:xfrm>
          <a:prstGeom prst="wedgeRectCallout">
            <a:avLst>
              <a:gd name="adj1" fmla="val -61618"/>
              <a:gd name="adj2" fmla="val 691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電池の電源は赤が</a:t>
            </a:r>
            <a:r>
              <a:rPr lang="en-US" altLang="ja-JP" dirty="0" smtClean="0">
                <a:solidFill>
                  <a:schemeClr val="tx1"/>
                </a:solidFill>
              </a:rPr>
              <a:t>J4</a:t>
            </a:r>
            <a:r>
              <a:rPr lang="ja-JP" altLang="en-US" dirty="0" smtClean="0">
                <a:solidFill>
                  <a:schemeClr val="tx1"/>
                </a:solidFill>
              </a:rPr>
              <a:t>、黒が</a:t>
            </a:r>
            <a:r>
              <a:rPr lang="en-US" altLang="ja-JP" dirty="0" smtClean="0">
                <a:solidFill>
                  <a:schemeClr val="tx1"/>
                </a:solidFill>
              </a:rPr>
              <a:t>J3</a:t>
            </a:r>
            <a:r>
              <a:rPr lang="ja-JP" altLang="en-US" dirty="0" smtClean="0">
                <a:solidFill>
                  <a:schemeClr val="tx1"/>
                </a:solidFill>
              </a:rPr>
              <a:t>に。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3059832" y="5229200"/>
            <a:ext cx="2376264" cy="864096"/>
          </a:xfrm>
          <a:prstGeom prst="wedgeRectCallout">
            <a:avLst>
              <a:gd name="adj1" fmla="val 45206"/>
              <a:gd name="adj2" fmla="val -929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光電容積脈波測定用センサーは白が</a:t>
            </a:r>
            <a:r>
              <a:rPr lang="en-US" altLang="ja-JP" dirty="0" smtClean="0">
                <a:solidFill>
                  <a:schemeClr val="tx1"/>
                </a:solidFill>
              </a:rPr>
              <a:t>J7</a:t>
            </a:r>
            <a:r>
              <a:rPr lang="ja-JP" altLang="en-US" dirty="0" smtClean="0">
                <a:solidFill>
                  <a:schemeClr val="tx1"/>
                </a:solidFill>
              </a:rPr>
              <a:t>、赤が</a:t>
            </a:r>
            <a:r>
              <a:rPr lang="en-US" altLang="ja-JP" dirty="0" smtClean="0">
                <a:solidFill>
                  <a:schemeClr val="tx1"/>
                </a:solidFill>
              </a:rPr>
              <a:t>J16</a:t>
            </a:r>
            <a:r>
              <a:rPr lang="ja-JP" altLang="en-US" dirty="0" smtClean="0">
                <a:solidFill>
                  <a:schemeClr val="tx1"/>
                </a:solidFill>
              </a:rPr>
              <a:t>、黒が</a:t>
            </a:r>
            <a:r>
              <a:rPr lang="en-US" altLang="ja-JP" dirty="0" smtClean="0">
                <a:solidFill>
                  <a:schemeClr val="tx1"/>
                </a:solidFill>
              </a:rPr>
              <a:t>J17</a:t>
            </a:r>
            <a:r>
              <a:rPr lang="ja-JP" altLang="en-US" dirty="0" smtClean="0">
                <a:solidFill>
                  <a:schemeClr val="tx1"/>
                </a:solidFill>
              </a:rPr>
              <a:t>に。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5999931" y="3212976"/>
            <a:ext cx="1944216" cy="864096"/>
          </a:xfrm>
          <a:prstGeom prst="wedgeRectCallout">
            <a:avLst>
              <a:gd name="adj1" fmla="val -61618"/>
              <a:gd name="adj2" fmla="val 691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Arduino</a:t>
            </a:r>
            <a:r>
              <a:rPr lang="ja-JP" altLang="en-US" dirty="0" smtClean="0">
                <a:solidFill>
                  <a:schemeClr val="tx1"/>
                </a:solidFill>
              </a:rPr>
              <a:t>につなぐ信号線は</a:t>
            </a:r>
            <a:r>
              <a:rPr lang="en-US" altLang="ja-JP" dirty="0" smtClean="0">
                <a:solidFill>
                  <a:schemeClr val="tx1"/>
                </a:solidFill>
              </a:rPr>
              <a:t>J13</a:t>
            </a:r>
            <a:r>
              <a:rPr lang="ja-JP" altLang="en-US" dirty="0" smtClean="0">
                <a:solidFill>
                  <a:schemeClr val="tx1"/>
                </a:solidFill>
              </a:rPr>
              <a:t>に。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3366157" y="1268760"/>
            <a:ext cx="1296144" cy="576064"/>
          </a:xfrm>
          <a:prstGeom prst="wedgeRectCallout">
            <a:avLst>
              <a:gd name="adj1" fmla="val -1727"/>
              <a:gd name="adj2" fmla="val -11194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電池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6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ail-attachment.googleusercontent.com/attachment/u/0/?ui=2&amp;ik=2ee0fa7a8a&amp;view=att&amp;th=13f9f4976a1e4bd9&amp;attid=0.1&amp;disp=inline&amp;safe=1&amp;zw&amp;saduie=AG9B_P98Rp76VZLtgQmWdYXdW0hs&amp;sadet=1372767001311&amp;sads=D65wu988ioi8FRvxKsf3WF7SYI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https://mail-attachment.googleusercontent.com/attachment/u/0/?ui=2&amp;ik=2ee0fa7a8a&amp;view=att&amp;th=13f9f4976a1e4bd9&amp;attid=0.1&amp;disp=inline&amp;safe=1&amp;zw&amp;saduie=AG9B_P98Rp76VZLtgQmWdYXdW0hs&amp;sadet=1372767001311&amp;sads=D65wu988ioi8FRvxKsf3WF7SYI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57288"/>
            <a:ext cx="60960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四角形吹き出し 6"/>
          <p:cNvSpPr/>
          <p:nvPr/>
        </p:nvSpPr>
        <p:spPr>
          <a:xfrm>
            <a:off x="3491880" y="5373216"/>
            <a:ext cx="1944216" cy="864096"/>
          </a:xfrm>
          <a:prstGeom prst="wedgeRectCallout">
            <a:avLst>
              <a:gd name="adj1" fmla="val 86092"/>
              <a:gd name="adj2" fmla="val -6150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脈波の信号を</a:t>
            </a:r>
            <a:r>
              <a:rPr lang="en-US" altLang="ja-JP" dirty="0" smtClean="0">
                <a:solidFill>
                  <a:schemeClr val="tx1"/>
                </a:solidFill>
              </a:rPr>
              <a:t>Arduino</a:t>
            </a:r>
            <a:r>
              <a:rPr lang="ja-JP" altLang="en-US" dirty="0" smtClean="0">
                <a:solidFill>
                  <a:schemeClr val="tx1"/>
                </a:solidFill>
              </a:rPr>
              <a:t>の</a:t>
            </a:r>
            <a:r>
              <a:rPr lang="en-US" altLang="ja-JP" dirty="0" smtClean="0">
                <a:solidFill>
                  <a:schemeClr val="tx1"/>
                </a:solidFill>
              </a:rPr>
              <a:t>A0</a:t>
            </a:r>
            <a:r>
              <a:rPr lang="ja-JP" altLang="en-US" dirty="0" smtClean="0">
                <a:solidFill>
                  <a:schemeClr val="tx1"/>
                </a:solidFill>
              </a:rPr>
              <a:t>に。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3275856" y="3861048"/>
            <a:ext cx="1944216" cy="864096"/>
          </a:xfrm>
          <a:prstGeom prst="wedgeRectCallout">
            <a:avLst>
              <a:gd name="adj1" fmla="val 92706"/>
              <a:gd name="adj2" fmla="val 29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ブレッドボードの－電源を</a:t>
            </a:r>
            <a:r>
              <a:rPr lang="en-US" altLang="ja-JP" dirty="0" smtClean="0">
                <a:solidFill>
                  <a:schemeClr val="tx1"/>
                </a:solidFill>
              </a:rPr>
              <a:t>Arduino</a:t>
            </a:r>
            <a:r>
              <a:rPr lang="ja-JP" altLang="en-US" dirty="0" smtClean="0">
                <a:solidFill>
                  <a:schemeClr val="tx1"/>
                </a:solidFill>
              </a:rPr>
              <a:t>の</a:t>
            </a:r>
            <a:r>
              <a:rPr lang="en-US" altLang="ja-JP" dirty="0" smtClean="0">
                <a:solidFill>
                  <a:schemeClr val="tx1"/>
                </a:solidFill>
              </a:rPr>
              <a:t>GND</a:t>
            </a:r>
            <a:r>
              <a:rPr lang="ja-JP" altLang="en-US" dirty="0" smtClean="0">
                <a:solidFill>
                  <a:schemeClr val="tx1"/>
                </a:solidFill>
              </a:rPr>
              <a:t>に。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90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176463"/>
            <a:ext cx="1905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76463"/>
            <a:ext cx="11144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四角形吹き出し 3"/>
          <p:cNvSpPr/>
          <p:nvPr/>
        </p:nvSpPr>
        <p:spPr>
          <a:xfrm>
            <a:off x="2410061" y="4941168"/>
            <a:ext cx="1944216" cy="864096"/>
          </a:xfrm>
          <a:prstGeom prst="wedgeRectCallout">
            <a:avLst>
              <a:gd name="adj1" fmla="val -30753"/>
              <a:gd name="adj2" fmla="val -1061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LED</a:t>
            </a:r>
            <a:r>
              <a:rPr kumimoji="1" lang="ja-JP" altLang="en-US" dirty="0" smtClean="0">
                <a:solidFill>
                  <a:schemeClr val="tx1"/>
                </a:solidFill>
              </a:rPr>
              <a:t>は長いほうが＋端子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4139952" y="1412776"/>
            <a:ext cx="1944216" cy="864096"/>
          </a:xfrm>
          <a:prstGeom prst="wedgeRectCallout">
            <a:avLst>
              <a:gd name="adj1" fmla="val -43980"/>
              <a:gd name="adj2" fmla="val 112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コンデンサーには－記号あり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31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73</Words>
  <Application>Microsoft Office PowerPoint</Application>
  <PresentationFormat>画面に合わせる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HP-nagano</dc:creator>
  <cp:lastModifiedBy>HP-nagano</cp:lastModifiedBy>
  <cp:revision>3</cp:revision>
  <dcterms:created xsi:type="dcterms:W3CDTF">2013-07-02T11:35:12Z</dcterms:created>
  <dcterms:modified xsi:type="dcterms:W3CDTF">2013-07-02T12:23:02Z</dcterms:modified>
</cp:coreProperties>
</file>