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48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23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3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5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1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58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86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25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596EC-9CEC-4B80-8F5B-448293C8C437}" type="datetimeFigureOut">
              <a:rPr kumimoji="1" lang="ja-JP" altLang="en-US" smtClean="0"/>
              <a:t>2015/4/8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9772B-1B92-49C5-A301-34645D66E3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4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vedoor.blogimg.jp/mgpn/imgs/4/8/48f5d0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6632"/>
            <a:ext cx="648652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81128"/>
            <a:ext cx="42672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699792" y="548680"/>
            <a:ext cx="2467000" cy="108012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1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96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96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96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967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HP-nagano</dc:creator>
  <cp:lastModifiedBy>HP-nagano</cp:lastModifiedBy>
  <cp:revision>2</cp:revision>
  <dcterms:created xsi:type="dcterms:W3CDTF">2015-04-08T10:52:55Z</dcterms:created>
  <dcterms:modified xsi:type="dcterms:W3CDTF">2015-04-08T10:54:47Z</dcterms:modified>
</cp:coreProperties>
</file>