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80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83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27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78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5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62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74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47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30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1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00B7-E9EF-4047-90F5-2BFE58FA08D2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0440-80C7-4E79-91CE-8E424F7FB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86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193360" cy="413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>
          <a:xfrm>
            <a:off x="3419872" y="1252432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8864" y="204968"/>
            <a:ext cx="3967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坐禅中の島津社長の</a:t>
            </a:r>
            <a:r>
              <a:rPr lang="en-US" altLang="ja-JP" sz="2000" dirty="0" smtClean="0"/>
              <a:t>IBI</a:t>
            </a:r>
            <a:r>
              <a:rPr lang="ja-JP" altLang="en-US" sz="2000" dirty="0" smtClean="0"/>
              <a:t>（と</a:t>
            </a:r>
            <a:r>
              <a:rPr lang="en-US" altLang="ja-JP" sz="2000" dirty="0" smtClean="0"/>
              <a:t>RMSSD</a:t>
            </a:r>
            <a:r>
              <a:rPr lang="ja-JP" altLang="en-US" sz="2000" dirty="0" smtClean="0"/>
              <a:t>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5237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44854"/>
            <a:ext cx="2993486" cy="179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133" y="1044854"/>
            <a:ext cx="2993486" cy="179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00264"/>
            <a:ext cx="2994524" cy="179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87153"/>
            <a:ext cx="2844020" cy="179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87153"/>
            <a:ext cx="2845057" cy="179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349655" y="642754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①授業前にネットサーフィン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16016" y="611396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②昼休みにややうとうと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3707740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③授業後に休憩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74969" y="3717032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④寝る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47177" y="3717032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⑤もっと寝る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3203684"/>
            <a:ext cx="68407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限：生理心理学専門演習（ダーツトーナメント本番）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87624" y="6021288"/>
            <a:ext cx="68407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</a:t>
            </a:r>
            <a:r>
              <a:rPr kumimoji="1" lang="ja-JP" altLang="en-US" dirty="0" smtClean="0"/>
              <a:t>限：心理学情報処理基礎演習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VI</a:t>
            </a:r>
            <a:r>
              <a:rPr kumimoji="1" lang="ja-JP" altLang="en-US" dirty="0" smtClean="0"/>
              <a:t>を教える）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8864" y="132960"/>
            <a:ext cx="2247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火曜日の長野の</a:t>
            </a:r>
            <a:r>
              <a:rPr lang="en-US" altLang="ja-JP" sz="2000" dirty="0" smtClean="0"/>
              <a:t>IBI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524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78137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18864" y="132960"/>
            <a:ext cx="2733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火曜日の長野の</a:t>
            </a:r>
            <a:r>
              <a:rPr lang="en-US" altLang="ja-JP" sz="2000" dirty="0" smtClean="0"/>
              <a:t>RMSSD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8619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-</dc:creator>
  <cp:lastModifiedBy>-</cp:lastModifiedBy>
  <cp:revision>4</cp:revision>
  <dcterms:created xsi:type="dcterms:W3CDTF">2015-05-12T10:49:25Z</dcterms:created>
  <dcterms:modified xsi:type="dcterms:W3CDTF">2015-05-12T10:58:33Z</dcterms:modified>
</cp:coreProperties>
</file>