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ADF47-1BEC-4B73-BF92-07CEC3092732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E514A-D1CD-4032-B122-742491EB3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594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2528-ABAA-0E46-B876-09198027C6C0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76002-AF10-034F-A7E0-A2F910DCD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884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2528-ABAA-0E46-B876-09198027C6C0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76002-AF10-034F-A7E0-A2F910DCD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958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2528-ABAA-0E46-B876-09198027C6C0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76002-AF10-034F-A7E0-A2F910DCD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467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2528-ABAA-0E46-B876-09198027C6C0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76002-AF10-034F-A7E0-A2F910DCD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137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2528-ABAA-0E46-B876-09198027C6C0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76002-AF10-034F-A7E0-A2F910DCD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290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2528-ABAA-0E46-B876-09198027C6C0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76002-AF10-034F-A7E0-A2F910DCD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0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2528-ABAA-0E46-B876-09198027C6C0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76002-AF10-034F-A7E0-A2F910DCD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545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2528-ABAA-0E46-B876-09198027C6C0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76002-AF10-034F-A7E0-A2F910DCD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603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2528-ABAA-0E46-B876-09198027C6C0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76002-AF10-034F-A7E0-A2F910DCD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92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2528-ABAA-0E46-B876-09198027C6C0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76002-AF10-034F-A7E0-A2F910DCD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741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2528-ABAA-0E46-B876-09198027C6C0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76002-AF10-034F-A7E0-A2F910DCD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994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62528-ABAA-0E46-B876-09198027C6C0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76002-AF10-034F-A7E0-A2F910DCD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66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118201" y="2716164"/>
            <a:ext cx="2074610" cy="193652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112330" y="1496405"/>
            <a:ext cx="4274953" cy="40239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2740998" y="1961674"/>
            <a:ext cx="691538" cy="653891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円/楕円 12"/>
          <p:cNvSpPr/>
          <p:nvPr/>
        </p:nvSpPr>
        <p:spPr>
          <a:xfrm>
            <a:off x="3772018" y="1961674"/>
            <a:ext cx="741830" cy="653891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4815609" y="1961674"/>
            <a:ext cx="754403" cy="653891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1848289" y="2301195"/>
            <a:ext cx="163454" cy="416227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6286696" y="2175446"/>
            <a:ext cx="201175" cy="428801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2150050" y="6325141"/>
            <a:ext cx="3985766" cy="13832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3583417" y="4929335"/>
            <a:ext cx="1232192" cy="1219758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000000"/>
                </a:solidFill>
              </a:rPr>
              <a:t>被験者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2150050" y="3873047"/>
            <a:ext cx="779551" cy="742859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5372296" y="3873048"/>
            <a:ext cx="763520" cy="779639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990133" y="5784423"/>
            <a:ext cx="738664" cy="3898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植物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279333" y="3885622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/>
              <a:t>植物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646283" y="15294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外の景色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52928" y="4011019"/>
            <a:ext cx="461665" cy="5539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植物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840705" y="1995451"/>
            <a:ext cx="461665" cy="8806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植物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34590" y="2020213"/>
            <a:ext cx="461665" cy="6829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植物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959852" y="2020213"/>
            <a:ext cx="461665" cy="7167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植物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2166621" y="2628041"/>
            <a:ext cx="792204" cy="780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5321467" y="2635370"/>
            <a:ext cx="814350" cy="8164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231513" y="2728956"/>
            <a:ext cx="679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📢</a:t>
            </a:r>
            <a:endParaRPr kumimoji="1" lang="ja-JP" altLang="en-US" sz="3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421517" y="27450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📢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 flipH="1">
            <a:off x="3824004" y="3330483"/>
            <a:ext cx="5335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机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665927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614114" y="1610056"/>
            <a:ext cx="2074610" cy="193652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2513942" y="389828"/>
            <a:ext cx="4274953" cy="40239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円/楕円 5"/>
          <p:cNvSpPr/>
          <p:nvPr/>
        </p:nvSpPr>
        <p:spPr>
          <a:xfrm>
            <a:off x="3236911" y="855566"/>
            <a:ext cx="691538" cy="653891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円/楕円 12"/>
          <p:cNvSpPr/>
          <p:nvPr/>
        </p:nvSpPr>
        <p:spPr>
          <a:xfrm>
            <a:off x="4267931" y="855566"/>
            <a:ext cx="741830" cy="653891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13"/>
          <p:cNvSpPr/>
          <p:nvPr/>
        </p:nvSpPr>
        <p:spPr>
          <a:xfrm>
            <a:off x="5311522" y="855566"/>
            <a:ext cx="754403" cy="653891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344202" y="1069338"/>
            <a:ext cx="232344" cy="428801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6782609" y="1069338"/>
            <a:ext cx="201175" cy="428801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2645963" y="5219033"/>
            <a:ext cx="3985766" cy="13832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17"/>
          <p:cNvSpPr/>
          <p:nvPr/>
        </p:nvSpPr>
        <p:spPr>
          <a:xfrm>
            <a:off x="4079330" y="3823227"/>
            <a:ext cx="1232192" cy="1219758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000000"/>
                </a:solidFill>
              </a:rPr>
              <a:t>被験者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1" name="円/楕円 18"/>
          <p:cNvSpPr/>
          <p:nvPr/>
        </p:nvSpPr>
        <p:spPr>
          <a:xfrm>
            <a:off x="2645963" y="2766939"/>
            <a:ext cx="779551" cy="742859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9"/>
          <p:cNvSpPr/>
          <p:nvPr/>
        </p:nvSpPr>
        <p:spPr>
          <a:xfrm>
            <a:off x="5868209" y="2766940"/>
            <a:ext cx="763520" cy="779639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775246" y="2779514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/>
              <a:t>植物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032687" y="42336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外の景色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048841" y="2904911"/>
            <a:ext cx="461665" cy="5539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植物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336618" y="889343"/>
            <a:ext cx="461665" cy="8806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植物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430503" y="914105"/>
            <a:ext cx="461665" cy="6829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植物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455765" y="914105"/>
            <a:ext cx="461665" cy="7167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植物</a:t>
            </a:r>
            <a:endParaRPr kumimoji="1"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2662534" y="1521933"/>
            <a:ext cx="792204" cy="780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17380" y="1529262"/>
            <a:ext cx="814350" cy="8164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727426" y="1622848"/>
            <a:ext cx="679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📢</a:t>
            </a:r>
            <a:endParaRPr kumimoji="1" lang="ja-JP" altLang="en-US" sz="3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917430" y="163895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📢</a:t>
            </a:r>
            <a:endParaRPr kumimoji="1" lang="ja-JP" altLang="en-US" sz="3600" dirty="0"/>
          </a:p>
        </p:txBody>
      </p:sp>
      <p:sp>
        <p:nvSpPr>
          <p:cNvPr id="23" name="テキスト ボックス 22"/>
          <p:cNvSpPr txBox="1"/>
          <p:nvPr/>
        </p:nvSpPr>
        <p:spPr>
          <a:xfrm flipH="1">
            <a:off x="4319917" y="2224375"/>
            <a:ext cx="5335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机</a:t>
            </a:r>
            <a:endParaRPr kumimoji="1" lang="ja-JP" altLang="en-US" sz="4000" dirty="0"/>
          </a:p>
        </p:txBody>
      </p:sp>
      <p:sp>
        <p:nvSpPr>
          <p:cNvPr id="49" name="二等辺三角形 48"/>
          <p:cNvSpPr/>
          <p:nvPr/>
        </p:nvSpPr>
        <p:spPr>
          <a:xfrm>
            <a:off x="4651418" y="3700564"/>
            <a:ext cx="78059" cy="12266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222439" y="5425419"/>
            <a:ext cx="2728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図</a:t>
            </a:r>
            <a:r>
              <a:rPr kumimoji="1" lang="en-US" altLang="ja-JP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5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自然群の課題概要</a:t>
            </a:r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7316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412939" y="1643119"/>
            <a:ext cx="2074610" cy="193652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312767" y="527258"/>
            <a:ext cx="4274953" cy="40239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143027" y="1102401"/>
            <a:ext cx="169740" cy="428801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581434" y="1102401"/>
            <a:ext cx="201175" cy="428801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2444788" y="5252096"/>
            <a:ext cx="3985766" cy="13832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7"/>
          <p:cNvSpPr/>
          <p:nvPr/>
        </p:nvSpPr>
        <p:spPr>
          <a:xfrm>
            <a:off x="3878155" y="3856290"/>
            <a:ext cx="1232192" cy="1219758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000000"/>
                </a:solidFill>
              </a:rPr>
              <a:t>被験者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37373" y="543789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カーテ</a:t>
            </a:r>
            <a:r>
              <a:rPr lang="ja-JP" altLang="en-US" dirty="0"/>
              <a:t>ン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526251" y="1655911"/>
            <a:ext cx="679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3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716255" y="167201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sz="3600" dirty="0"/>
          </a:p>
        </p:txBody>
      </p:sp>
      <p:sp>
        <p:nvSpPr>
          <p:cNvPr id="24" name="テキスト ボックス 23"/>
          <p:cNvSpPr txBox="1"/>
          <p:nvPr/>
        </p:nvSpPr>
        <p:spPr>
          <a:xfrm flipH="1">
            <a:off x="4118742" y="2257438"/>
            <a:ext cx="5335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机</a:t>
            </a:r>
            <a:endParaRPr kumimoji="1" lang="ja-JP" altLang="en-US" sz="4000" dirty="0"/>
          </a:p>
        </p:txBody>
      </p:sp>
      <p:sp>
        <p:nvSpPr>
          <p:cNvPr id="25" name="二等辺三角形 24"/>
          <p:cNvSpPr/>
          <p:nvPr/>
        </p:nvSpPr>
        <p:spPr>
          <a:xfrm>
            <a:off x="4455221" y="3733627"/>
            <a:ext cx="78059" cy="12266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050035" y="5390420"/>
            <a:ext cx="288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図</a:t>
            </a:r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6</a:t>
            </a:r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無機質群の課題概要</a:t>
            </a:r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8763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グループ化 39"/>
          <p:cNvGrpSpPr/>
          <p:nvPr/>
        </p:nvGrpSpPr>
        <p:grpSpPr>
          <a:xfrm>
            <a:off x="1012327" y="527939"/>
            <a:ext cx="7359589" cy="4833926"/>
            <a:chOff x="0" y="77664"/>
            <a:chExt cx="9445890" cy="5771130"/>
          </a:xfrm>
        </p:grpSpPr>
        <p:sp>
          <p:nvSpPr>
            <p:cNvPr id="2" name="正方形/長方形 1"/>
            <p:cNvSpPr/>
            <p:nvPr/>
          </p:nvSpPr>
          <p:spPr>
            <a:xfrm>
              <a:off x="1269912" y="1635601"/>
              <a:ext cx="2074610" cy="1936524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169740" y="415373"/>
              <a:ext cx="4274953" cy="402395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円/楕円 5"/>
            <p:cNvSpPr/>
            <p:nvPr/>
          </p:nvSpPr>
          <p:spPr>
            <a:xfrm>
              <a:off x="892709" y="881111"/>
              <a:ext cx="691538" cy="653891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円/楕円 12"/>
            <p:cNvSpPr/>
            <p:nvPr/>
          </p:nvSpPr>
          <p:spPr>
            <a:xfrm>
              <a:off x="1923729" y="881111"/>
              <a:ext cx="741830" cy="653891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円/楕円 13"/>
            <p:cNvSpPr/>
            <p:nvPr/>
          </p:nvSpPr>
          <p:spPr>
            <a:xfrm>
              <a:off x="2967320" y="881111"/>
              <a:ext cx="754403" cy="653891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0" y="1094883"/>
              <a:ext cx="232344" cy="4288019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4438407" y="1094883"/>
              <a:ext cx="201175" cy="4288019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301761" y="5244578"/>
              <a:ext cx="3985766" cy="138324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17"/>
            <p:cNvSpPr/>
            <p:nvPr/>
          </p:nvSpPr>
          <p:spPr>
            <a:xfrm>
              <a:off x="1735128" y="3848772"/>
              <a:ext cx="1232191" cy="121975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rgbClr val="000000"/>
                  </a:solidFill>
                </a:rPr>
                <a:t>被験者</a:t>
              </a:r>
              <a:endParaRPr kumimoji="1" lang="ja-JP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1" name="円/楕円 18"/>
            <p:cNvSpPr/>
            <p:nvPr/>
          </p:nvSpPr>
          <p:spPr>
            <a:xfrm>
              <a:off x="301761" y="2792484"/>
              <a:ext cx="779551" cy="742859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9"/>
            <p:cNvSpPr/>
            <p:nvPr/>
          </p:nvSpPr>
          <p:spPr>
            <a:xfrm>
              <a:off x="3524007" y="2792485"/>
              <a:ext cx="763520" cy="779639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428318" y="2863830"/>
              <a:ext cx="553035" cy="60016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1600" dirty="0" smtClean="0"/>
                <a:t>植物</a:t>
              </a:r>
              <a:endParaRPr kumimoji="1" lang="ja-JP" altLang="en-US" sz="1600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1688485" y="448905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外の景色</a:t>
              </a:r>
              <a:endParaRPr kumimoji="1" lang="ja-JP" altLang="en-US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3636532" y="2844755"/>
              <a:ext cx="553035" cy="76066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600" dirty="0" smtClean="0"/>
                <a:t>植物</a:t>
              </a:r>
              <a:endParaRPr kumimoji="1" lang="ja-JP" altLang="en-US" sz="1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981353" y="952703"/>
              <a:ext cx="513533" cy="56124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400" dirty="0" smtClean="0"/>
                <a:t>植物</a:t>
              </a:r>
              <a:endParaRPr kumimoji="1" lang="ja-JP" altLang="en-US" sz="1400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2034434" y="939651"/>
              <a:ext cx="513533" cy="68298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400" dirty="0" smtClean="0"/>
                <a:t>植物</a:t>
              </a:r>
              <a:endParaRPr kumimoji="1" lang="ja-JP" altLang="en-US" sz="14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3059695" y="939651"/>
              <a:ext cx="513533" cy="71676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400" dirty="0" smtClean="0"/>
                <a:t>植物</a:t>
              </a:r>
              <a:endParaRPr kumimoji="1" lang="ja-JP" altLang="en-US" sz="1400" dirty="0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318332" y="1547478"/>
              <a:ext cx="792204" cy="78077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3473178" y="1554807"/>
              <a:ext cx="814350" cy="81642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338065" y="1580108"/>
              <a:ext cx="6794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 smtClean="0"/>
                <a:t>📢</a:t>
              </a:r>
              <a:endParaRPr kumimoji="1" lang="ja-JP" altLang="en-US" sz="3600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489450" y="1611415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📢</a:t>
              </a:r>
              <a:endParaRPr kumimoji="1" lang="ja-JP" altLang="en-US" sz="3600" dirty="0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 flipH="1">
              <a:off x="1816339" y="2145928"/>
              <a:ext cx="53353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dirty="0" smtClean="0"/>
                <a:t>机</a:t>
              </a:r>
              <a:endParaRPr kumimoji="1" lang="ja-JP" altLang="en-US" sz="4000" dirty="0"/>
            </a:p>
          </p:txBody>
        </p:sp>
        <p:sp>
          <p:nvSpPr>
            <p:cNvPr id="24" name="二等辺三角形 23"/>
            <p:cNvSpPr/>
            <p:nvPr/>
          </p:nvSpPr>
          <p:spPr>
            <a:xfrm>
              <a:off x="2307216" y="3726109"/>
              <a:ext cx="78059" cy="12266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6076220" y="1635601"/>
              <a:ext cx="2074610" cy="1936524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4981025" y="417859"/>
              <a:ext cx="4274953" cy="402395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4806308" y="1094883"/>
              <a:ext cx="169740" cy="4288019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9244715" y="1094883"/>
              <a:ext cx="201175" cy="4288019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5108069" y="5244578"/>
              <a:ext cx="3985766" cy="138324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17"/>
            <p:cNvSpPr/>
            <p:nvPr/>
          </p:nvSpPr>
          <p:spPr>
            <a:xfrm>
              <a:off x="6541436" y="3848772"/>
              <a:ext cx="1232192" cy="121975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rgbClr val="000000"/>
                  </a:solidFill>
                </a:rPr>
                <a:t>被験者</a:t>
              </a:r>
              <a:endParaRPr kumimoji="1" lang="ja-JP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618204" y="448436"/>
              <a:ext cx="10005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/>
                <a:t>カーテ</a:t>
              </a:r>
              <a:r>
                <a:rPr lang="ja-JP" altLang="en-US" dirty="0"/>
                <a:t>ン</a:t>
              </a:r>
              <a:endParaRPr kumimoji="1" lang="ja-JP" altLang="en-US" dirty="0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5189532" y="1648393"/>
              <a:ext cx="6794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sz="3600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8379536" y="1664496"/>
              <a:ext cx="1847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ja-JP" altLang="en-US" sz="3600" dirty="0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 flipH="1">
              <a:off x="6663022" y="2145927"/>
              <a:ext cx="53353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dirty="0" smtClean="0"/>
                <a:t>机</a:t>
              </a:r>
              <a:endParaRPr kumimoji="1" lang="ja-JP" altLang="en-US" sz="4000" dirty="0"/>
            </a:p>
          </p:txBody>
        </p:sp>
        <p:sp>
          <p:nvSpPr>
            <p:cNvPr id="35" name="二等辺三角形 34"/>
            <p:cNvSpPr/>
            <p:nvPr/>
          </p:nvSpPr>
          <p:spPr>
            <a:xfrm>
              <a:off x="7118502" y="3726109"/>
              <a:ext cx="78059" cy="12266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3676575" y="5407856"/>
              <a:ext cx="2864861" cy="4409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図</a:t>
              </a:r>
              <a:r>
                <a:rPr lang="en-US" altLang="ja-JP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5</a:t>
              </a:r>
              <a:r>
                <a:rPr lang="ja-JP" altLang="en-US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両群の配置</a:t>
              </a:r>
              <a:endPara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406134" y="77664"/>
              <a:ext cx="1075023" cy="367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/>
                <a:t>自然群</a:t>
              </a:r>
              <a:endParaRPr kumimoji="1" lang="ja-JP" altLang="en-US" sz="1400" dirty="0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5215472" y="81456"/>
              <a:ext cx="1168284" cy="367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/>
                <a:t>無機質群</a:t>
              </a:r>
              <a:endParaRPr kumimoji="1" lang="ja-JP" alt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24356145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51</Words>
  <Application>Microsoft Office PowerPoint</Application>
  <PresentationFormat>画面に合わせる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ＭＳ 明朝</vt:lpstr>
      <vt:lpstr>游ゴシック</vt:lpstr>
      <vt:lpstr>Arial</vt:lpstr>
      <vt:lpstr>Calibri</vt:lpstr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文京学院大学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秋山 慎太朗</dc:creator>
  <cp:lastModifiedBy>細田 熙</cp:lastModifiedBy>
  <cp:revision>10</cp:revision>
  <dcterms:created xsi:type="dcterms:W3CDTF">2017-07-11T05:19:19Z</dcterms:created>
  <dcterms:modified xsi:type="dcterms:W3CDTF">2017-07-15T07:20:31Z</dcterms:modified>
</cp:coreProperties>
</file>