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>
        <p:scale>
          <a:sx n="44" d="100"/>
          <a:sy n="44" d="100"/>
        </p:scale>
        <p:origin x="192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ctrTitle"/>
          </p:nvPr>
        </p:nvSpPr>
        <p:spPr>
          <a:xfrm>
            <a:off x="2470235" y="2603161"/>
            <a:ext cx="7772400" cy="688614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作業時の環境における集中力の変化</a:t>
            </a:r>
            <a:endParaRPr kumimoji="1" lang="ja-JP" altLang="en-US" sz="36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2326036" y="3543301"/>
            <a:ext cx="7916599" cy="1380132"/>
          </a:xfrm>
        </p:spPr>
        <p:txBody>
          <a:bodyPr>
            <a:normAutofit/>
          </a:bodyPr>
          <a:lstStyle/>
          <a:p>
            <a:r>
              <a:rPr kumimoji="1" lang="ja-JP" altLang="en-US" sz="2000" dirty="0" smtClean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メンバー</a:t>
            </a:r>
            <a:endParaRPr kumimoji="1" lang="en-US" altLang="ja-JP" sz="2000" dirty="0" smtClean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r>
              <a:rPr kumimoji="1" lang="ja-JP" altLang="en-US" sz="2000" dirty="0" smtClean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秋山慎太朗　伊藤康大　嵯峨慧大　下川貴大　西山丈裕　細田煕</a:t>
            </a:r>
            <a:endParaRPr kumimoji="1" lang="ja-JP" altLang="en-US" sz="20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15300" y="1680362"/>
            <a:ext cx="7958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テーマ：　自然環境が与える作業効率</a:t>
            </a:r>
            <a:r>
              <a:rPr kumimoji="1" lang="en-US" altLang="ja-JP" sz="2800" dirty="0" smtClean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UP</a:t>
            </a:r>
            <a:r>
              <a:rPr kumimoji="1" lang="ja-JP" altLang="en-US" sz="2800" dirty="0" smtClean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の効果</a:t>
            </a:r>
            <a:endParaRPr kumimoji="1" lang="ja-JP" altLang="en-US" sz="28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874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1386" y="361507"/>
            <a:ext cx="5869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/>
              <a:t>問題提起と研究計画の概要</a:t>
            </a:r>
            <a:endParaRPr kumimoji="1" lang="ja-JP" altLang="en-US" sz="36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12012" y="1819757"/>
            <a:ext cx="4938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近年の教育現場は簡素で無機質な教室が多い。</a:t>
            </a:r>
            <a:endParaRPr kumimoji="1" lang="en-US" altLang="ja-JP" sz="2400" dirty="0" smtClean="0"/>
          </a:p>
          <a:p>
            <a:endParaRPr kumimoji="1" lang="ja-JP" altLang="en-US" sz="2400" dirty="0"/>
          </a:p>
        </p:txBody>
      </p:sp>
      <p:sp>
        <p:nvSpPr>
          <p:cNvPr id="6" name="右矢印 5"/>
          <p:cNvSpPr/>
          <p:nvPr/>
        </p:nvSpPr>
        <p:spPr>
          <a:xfrm>
            <a:off x="5650654" y="1860610"/>
            <a:ext cx="746234" cy="2942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516414" y="1860610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本当に集中して勉強できるのか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01658" y="3416506"/>
            <a:ext cx="4027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自然に近い環境での作業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26815" y="3416506"/>
            <a:ext cx="5083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よりリラックスし、かつ作業効率が上がるのでないか</a:t>
            </a:r>
            <a:endParaRPr kumimoji="1" lang="ja-JP" altLang="en-US" sz="2400" dirty="0"/>
          </a:p>
        </p:txBody>
      </p:sp>
      <p:sp>
        <p:nvSpPr>
          <p:cNvPr id="10" name="右矢印 9"/>
          <p:cNvSpPr/>
          <p:nvPr/>
        </p:nvSpPr>
        <p:spPr>
          <a:xfrm>
            <a:off x="5650654" y="3500389"/>
            <a:ext cx="746234" cy="3724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34967408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66750" y="323850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方法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49086" y="1262743"/>
            <a:ext cx="10145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実験参加者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男女大学生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87676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851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154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697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Override1.xml><?xml version="1.0" encoding="utf-8"?>
<a:themeOverride xmlns:a="http://schemas.openxmlformats.org/drawingml/2006/main">
  <a:clrScheme name="Gallery">
    <a:dk1>
      <a:sysClr val="windowText" lastClr="000000"/>
    </a:dk1>
    <a:lt1>
      <a:sysClr val="window" lastClr="FFFFFF"/>
    </a:lt1>
    <a:dk2>
      <a:srgbClr val="454545"/>
    </a:dk2>
    <a:lt2>
      <a:srgbClr val="DFDBD5"/>
    </a:lt2>
    <a:accent1>
      <a:srgbClr val="B71E42"/>
    </a:accent1>
    <a:accent2>
      <a:srgbClr val="DE478E"/>
    </a:accent2>
    <a:accent3>
      <a:srgbClr val="BC72F0"/>
    </a:accent3>
    <a:accent4>
      <a:srgbClr val="795FAF"/>
    </a:accent4>
    <a:accent5>
      <a:srgbClr val="586EA6"/>
    </a:accent5>
    <a:accent6>
      <a:srgbClr val="6892A0"/>
    </a:accent6>
    <a:hlink>
      <a:srgbClr val="FA2B5C"/>
    </a:hlink>
    <a:folHlink>
      <a:srgbClr val="BC658E"/>
    </a:folHlink>
  </a:clrScheme>
</a:themeOverride>
</file>

<file path=ppt/theme/themeOverride2.xml><?xml version="1.0" encoding="utf-8"?>
<a:themeOverride xmlns:a="http://schemas.openxmlformats.org/drawingml/2006/main">
  <a:clrScheme name="Gallery">
    <a:dk1>
      <a:sysClr val="windowText" lastClr="000000"/>
    </a:dk1>
    <a:lt1>
      <a:sysClr val="window" lastClr="FFFFFF"/>
    </a:lt1>
    <a:dk2>
      <a:srgbClr val="454545"/>
    </a:dk2>
    <a:lt2>
      <a:srgbClr val="DFDBD5"/>
    </a:lt2>
    <a:accent1>
      <a:srgbClr val="B71E42"/>
    </a:accent1>
    <a:accent2>
      <a:srgbClr val="DE478E"/>
    </a:accent2>
    <a:accent3>
      <a:srgbClr val="BC72F0"/>
    </a:accent3>
    <a:accent4>
      <a:srgbClr val="795FAF"/>
    </a:accent4>
    <a:accent5>
      <a:srgbClr val="586EA6"/>
    </a:accent5>
    <a:accent6>
      <a:srgbClr val="6892A0"/>
    </a:accent6>
    <a:hlink>
      <a:srgbClr val="FA2B5C"/>
    </a:hlink>
    <a:folHlink>
      <a:srgbClr val="BC658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67</Words>
  <Application>Microsoft Office PowerPoint</Application>
  <PresentationFormat>ワイド画面</PresentationFormat>
  <Paragraphs>12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HG創英ﾌﾟﾚｾﾞﾝｽEB</vt:lpstr>
      <vt:lpstr>游ゴシック</vt:lpstr>
      <vt:lpstr>游ゴシック Light</vt:lpstr>
      <vt:lpstr>Arial</vt:lpstr>
      <vt:lpstr>Gill Sans MT</vt:lpstr>
      <vt:lpstr>Gallery</vt:lpstr>
      <vt:lpstr>作業時の環境における集中力の変化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Bunkyo Gakuin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作業時の環境における集中力の変化</dc:title>
  <dc:creator>秋山 慎太朗</dc:creator>
  <cp:lastModifiedBy>秋山 慎太朗</cp:lastModifiedBy>
  <cp:revision>8</cp:revision>
  <dcterms:created xsi:type="dcterms:W3CDTF">2017-07-12T05:24:33Z</dcterms:created>
  <dcterms:modified xsi:type="dcterms:W3CDTF">2017-07-12T08:41:06Z</dcterms:modified>
</cp:coreProperties>
</file>