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8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F57BB8-EB4A-4214-B9A3-BEA0AEA43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46F8910-B5C4-44E0-A878-393C0C4A83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617930-C99F-485F-9D66-6127B9FBA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85AF-687A-47C1-B240-337C6CDC186F}" type="datetimeFigureOut">
              <a:rPr kumimoji="1" lang="ja-JP" altLang="en-US" smtClean="0"/>
              <a:t>2019/9/18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D90EC0-44EF-49F9-89E7-EA3EFF83F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FDF15B-0E41-4485-A0AF-21D54F581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62BA-7CE4-439D-B77A-42CBCBE4FB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949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BB480B-352E-47C9-BBE6-505D9AFBE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3151BD0-551D-45D7-95D4-316948176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E579FC-C179-4A2C-9A18-8F06261BE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85AF-687A-47C1-B240-337C6CDC186F}" type="datetimeFigureOut">
              <a:rPr kumimoji="1" lang="ja-JP" altLang="en-US" smtClean="0"/>
              <a:t>2019/9/18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9043D8-DC9B-470E-ADA5-CC8035F66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E35CE4-72E6-4A57-8679-54AB3B9F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62BA-7CE4-439D-B77A-42CBCBE4FB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86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3E092B5-AEC6-42EE-97FD-F861A85DA6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7073E81-C3C8-4201-8480-8647794D5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4B0E3B-BFC5-4CD0-9C37-73D2C09A7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85AF-687A-47C1-B240-337C6CDC186F}" type="datetimeFigureOut">
              <a:rPr kumimoji="1" lang="ja-JP" altLang="en-US" smtClean="0"/>
              <a:t>2019/9/18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6059C8-8861-4BB7-9137-4533AC7AD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CC0FEC-2A02-47D4-AB53-1306010B8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62BA-7CE4-439D-B77A-42CBCBE4FB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41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48CB4C-83D4-4E4F-B399-3BCB91649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8634E0-49EF-46A4-8A63-38D3B2020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B8CD2C-BA05-4E0C-BF9B-B9D23552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85AF-687A-47C1-B240-337C6CDC186F}" type="datetimeFigureOut">
              <a:rPr kumimoji="1" lang="ja-JP" altLang="en-US" smtClean="0"/>
              <a:t>2019/9/18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323DFB1-27D5-4DF2-9A9B-0A6D5953A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032A99-5913-412F-B7B0-9568AA25B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62BA-7CE4-439D-B77A-42CBCBE4FB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621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A0FEF9-B501-44EB-8502-503F7F442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5727132-CD52-4670-902A-FFE035390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4C4D70-50C6-45D7-85FD-A638952FE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85AF-687A-47C1-B240-337C6CDC186F}" type="datetimeFigureOut">
              <a:rPr kumimoji="1" lang="ja-JP" altLang="en-US" smtClean="0"/>
              <a:t>2019/9/18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D2DBDF-D0C9-417E-A0B6-710C4DEF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78C423-F037-455F-890B-ADC19C64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62BA-7CE4-439D-B77A-42CBCBE4FB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3825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D72102-093B-46DD-89BA-D0E86390A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172747-3F3C-474A-A180-F1412948A2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51DF2BC-D5F7-48F5-B06E-636955119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68E883D-0426-45A1-873F-749AC29E4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85AF-687A-47C1-B240-337C6CDC186F}" type="datetimeFigureOut">
              <a:rPr kumimoji="1" lang="ja-JP" altLang="en-US" smtClean="0"/>
              <a:t>2019/9/18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9BB9F2A-0AFD-4235-B2EA-BDBC08783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AF64BF4-87E7-4985-A548-051EEB43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62BA-7CE4-439D-B77A-42CBCBE4FB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297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C9B5A2-8BF5-4D39-86F5-B8BB38338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19379CB-8A62-45CC-A83A-63C437547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A0FCA0-174B-4B0A-AE8B-E8A043533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1076FB8-F701-43E3-A42B-17EF7CB113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E7CF71A-8CBD-44BF-9C23-42FC11D11A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8C6CD48-556B-4175-B8A5-D6E74FB91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85AF-687A-47C1-B240-337C6CDC186F}" type="datetimeFigureOut">
              <a:rPr kumimoji="1" lang="ja-JP" altLang="en-US" smtClean="0"/>
              <a:t>2019/9/18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54937F1-103A-4B63-8C67-CA8C77B5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962662F-789B-474B-9365-74A357820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62BA-7CE4-439D-B77A-42CBCBE4FB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0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95C8A0-1BB5-454B-9D3C-45331E1C9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F0DA7D8-5272-4635-B602-ED1EDFFBE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85AF-687A-47C1-B240-337C6CDC186F}" type="datetimeFigureOut">
              <a:rPr kumimoji="1" lang="ja-JP" altLang="en-US" smtClean="0"/>
              <a:t>2019/9/18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3258BA0-6C21-45EF-A579-522F5E1DC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E407304-F6E6-458E-99A0-5C75E468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62BA-7CE4-439D-B77A-42CBCBE4FB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51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0F80C45-CFDB-4896-8BBE-62BA84CA2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85AF-687A-47C1-B240-337C6CDC186F}" type="datetimeFigureOut">
              <a:rPr kumimoji="1" lang="ja-JP" altLang="en-US" smtClean="0"/>
              <a:t>2019/9/18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CE30A27-23A2-41D2-B524-A545E6791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0A7E2B-A72E-483F-B7F6-EE7758F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62BA-7CE4-439D-B77A-42CBCBE4FB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25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058FF6-115E-4567-8899-9885EB022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9A9349-54FB-42A9-B47C-182423686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488AC9A-5312-427C-95BC-0ADD68382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7235357-52F1-45C1-A8C2-6AADC19F7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85AF-687A-47C1-B240-337C6CDC186F}" type="datetimeFigureOut">
              <a:rPr kumimoji="1" lang="ja-JP" altLang="en-US" smtClean="0"/>
              <a:t>2019/9/18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F935730-83CD-494D-9056-057212814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1F2B0AE-DB67-4108-83AE-4D07CE300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62BA-7CE4-439D-B77A-42CBCBE4FB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403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A15976-5E2F-466F-B1B3-F21D928AE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FC8D1AF-2FA2-4640-AA50-5DE69ECF4F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B84A3C5-440C-4036-BAC3-F9F886C96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98D7132-5BE7-4C17-B887-CB1642BC0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85AF-687A-47C1-B240-337C6CDC186F}" type="datetimeFigureOut">
              <a:rPr kumimoji="1" lang="ja-JP" altLang="en-US" smtClean="0"/>
              <a:t>2019/9/18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6FA2729-80DE-4BDD-902A-5D707157D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67E3C24-04DE-4749-B9ED-80B79598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62BA-7CE4-439D-B77A-42CBCBE4FB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52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E903C2E-C2FF-4053-8616-7A5050AB2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A75E5C-EDD8-4613-B06C-C6D45D6FE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7CA98F-C8AA-4973-9ED0-97FFF33C5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985AF-687A-47C1-B240-337C6CDC186F}" type="datetimeFigureOut">
              <a:rPr kumimoji="1" lang="ja-JP" altLang="en-US" smtClean="0"/>
              <a:t>2019/9/18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494891-E4E5-47A9-A254-3E9FF89319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A1B698D-9B6A-4594-B70F-95C3CDCF5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A62BA-7CE4-439D-B77A-42CBCBE4FB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283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B5E800E-B815-43AC-B1D9-99B3D24E1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892"/>
            <a:ext cx="12192000" cy="6238216"/>
          </a:xfrm>
          <a:prstGeom prst="rect">
            <a:avLst/>
          </a:prstGeom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A902D2BB-C371-4B82-A9CD-BA48DB256E3D}"/>
              </a:ext>
            </a:extLst>
          </p:cNvPr>
          <p:cNvCxnSpPr/>
          <p:nvPr/>
        </p:nvCxnSpPr>
        <p:spPr>
          <a:xfrm flipV="1">
            <a:off x="3493968" y="385011"/>
            <a:ext cx="0" cy="5582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6618A44-71D1-4029-91A4-107DA7B6DC96}"/>
              </a:ext>
            </a:extLst>
          </p:cNvPr>
          <p:cNvSpPr txBox="1"/>
          <p:nvPr/>
        </p:nvSpPr>
        <p:spPr>
          <a:xfrm>
            <a:off x="3264570" y="32893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160</a:t>
            </a:r>
            <a:endParaRPr kumimoji="1" lang="ja-JP" altLang="en-US" sz="1200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A4BC7799-FDBA-40E0-A193-49A56A8132BD}"/>
              </a:ext>
            </a:extLst>
          </p:cNvPr>
          <p:cNvCxnSpPr/>
          <p:nvPr/>
        </p:nvCxnSpPr>
        <p:spPr>
          <a:xfrm flipV="1">
            <a:off x="9479277" y="385011"/>
            <a:ext cx="0" cy="5582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矢印: 下 10">
            <a:extLst>
              <a:ext uri="{FF2B5EF4-FFF2-40B4-BE49-F238E27FC236}">
                <a16:creationId xmlns:a16="http://schemas.microsoft.com/office/drawing/2014/main" id="{820F4586-0AF6-48E9-9000-888F6EC5340B}"/>
              </a:ext>
            </a:extLst>
          </p:cNvPr>
          <p:cNvSpPr/>
          <p:nvPr/>
        </p:nvSpPr>
        <p:spPr>
          <a:xfrm>
            <a:off x="4561573" y="2412196"/>
            <a:ext cx="182879" cy="211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19A38453-D787-461B-81F5-26396CE06DB0}"/>
              </a:ext>
            </a:extLst>
          </p:cNvPr>
          <p:cNvCxnSpPr>
            <a:cxnSpLocks/>
          </p:cNvCxnSpPr>
          <p:nvPr/>
        </p:nvCxnSpPr>
        <p:spPr>
          <a:xfrm flipV="1">
            <a:off x="4653013" y="2762451"/>
            <a:ext cx="0" cy="3205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D05A77E-80F1-4649-B3CE-978B928E19DC}"/>
              </a:ext>
            </a:extLst>
          </p:cNvPr>
          <p:cNvSpPr txBox="1"/>
          <p:nvPr/>
        </p:nvSpPr>
        <p:spPr>
          <a:xfrm>
            <a:off x="4291374" y="1820906"/>
            <a:ext cx="72327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50" dirty="0"/>
              <a:t>1:00</a:t>
            </a:r>
          </a:p>
          <a:p>
            <a:pPr algn="ctr"/>
            <a:r>
              <a:rPr kumimoji="1" lang="ja-JP" altLang="en-US" sz="1050" dirty="0"/>
              <a:t>スキーで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ジャンプ</a:t>
            </a: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CF5D96B4-309C-4486-9D45-BFD39DBE64A1}"/>
              </a:ext>
            </a:extLst>
          </p:cNvPr>
          <p:cNvCxnSpPr>
            <a:cxnSpLocks/>
          </p:cNvCxnSpPr>
          <p:nvPr/>
        </p:nvCxnSpPr>
        <p:spPr>
          <a:xfrm flipV="1">
            <a:off x="6008571" y="3282215"/>
            <a:ext cx="0" cy="2685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C8F25BD-CB84-49B7-9D4D-CAD0AE4591D2}"/>
              </a:ext>
            </a:extLst>
          </p:cNvPr>
          <p:cNvSpPr txBox="1"/>
          <p:nvPr/>
        </p:nvSpPr>
        <p:spPr>
          <a:xfrm>
            <a:off x="9259505" y="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470</a:t>
            </a:r>
            <a:endParaRPr kumimoji="1" lang="ja-JP" altLang="en-US" sz="1200" dirty="0"/>
          </a:p>
        </p:txBody>
      </p:sp>
      <p:sp>
        <p:nvSpPr>
          <p:cNvPr id="18" name="矢印: 下 17">
            <a:extLst>
              <a:ext uri="{FF2B5EF4-FFF2-40B4-BE49-F238E27FC236}">
                <a16:creationId xmlns:a16="http://schemas.microsoft.com/office/drawing/2014/main" id="{55C9A3E4-61DD-4A74-932F-0FC9C90BCE83}"/>
              </a:ext>
            </a:extLst>
          </p:cNvPr>
          <p:cNvSpPr/>
          <p:nvPr/>
        </p:nvSpPr>
        <p:spPr>
          <a:xfrm>
            <a:off x="5917132" y="2795601"/>
            <a:ext cx="182879" cy="211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1F45841-F064-4B16-B1F8-01044A80F168}"/>
              </a:ext>
            </a:extLst>
          </p:cNvPr>
          <p:cNvSpPr txBox="1"/>
          <p:nvPr/>
        </p:nvSpPr>
        <p:spPr>
          <a:xfrm>
            <a:off x="5512281" y="2204311"/>
            <a:ext cx="9925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50" dirty="0"/>
              <a:t>2:10</a:t>
            </a:r>
          </a:p>
          <a:p>
            <a:pPr algn="ctr"/>
            <a:r>
              <a:rPr lang="ja-JP" altLang="en-US" sz="1050" dirty="0"/>
              <a:t>バイクで加速</a:t>
            </a:r>
            <a:endParaRPr kumimoji="1" lang="ja-JP" altLang="en-US" sz="1050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89CB8DB9-EEBD-40B9-88ED-626E29463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275" y="1501569"/>
            <a:ext cx="1222757" cy="686295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DD45348A-A1B5-43E3-8122-3B791B2A7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490" y="997534"/>
            <a:ext cx="1354476" cy="757215"/>
          </a:xfrm>
          <a:prstGeom prst="rect">
            <a:avLst/>
          </a:prstGeom>
        </p:spPr>
      </p:pic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D2CBE7B1-AC8C-40F0-A488-2B6766F17BB7}"/>
              </a:ext>
            </a:extLst>
          </p:cNvPr>
          <p:cNvCxnSpPr>
            <a:cxnSpLocks/>
          </p:cNvCxnSpPr>
          <p:nvPr/>
        </p:nvCxnSpPr>
        <p:spPr>
          <a:xfrm flipV="1">
            <a:off x="7355146" y="2795601"/>
            <a:ext cx="0" cy="3220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矢印: 下 22">
            <a:extLst>
              <a:ext uri="{FF2B5EF4-FFF2-40B4-BE49-F238E27FC236}">
                <a16:creationId xmlns:a16="http://schemas.microsoft.com/office/drawing/2014/main" id="{43C9E574-5054-4F5F-A2B4-0A3D3F0E8EF8}"/>
              </a:ext>
            </a:extLst>
          </p:cNvPr>
          <p:cNvSpPr/>
          <p:nvPr/>
        </p:nvSpPr>
        <p:spPr>
          <a:xfrm>
            <a:off x="7263707" y="2468347"/>
            <a:ext cx="182879" cy="211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75C9875-A665-4265-989F-D2B8DFED4960}"/>
              </a:ext>
            </a:extLst>
          </p:cNvPr>
          <p:cNvSpPr txBox="1"/>
          <p:nvPr/>
        </p:nvSpPr>
        <p:spPr>
          <a:xfrm>
            <a:off x="6906981" y="1848179"/>
            <a:ext cx="992579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50" dirty="0"/>
              <a:t>3:20</a:t>
            </a:r>
          </a:p>
          <a:p>
            <a:pPr algn="ctr"/>
            <a:r>
              <a:rPr kumimoji="1" lang="ja-JP" altLang="en-US" sz="1050" dirty="0"/>
              <a:t>雪山で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パラシュート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A2AFBDF0-C662-42E1-AF86-E8995011B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437" y="1091374"/>
            <a:ext cx="1222757" cy="687301"/>
          </a:xfrm>
          <a:prstGeom prst="rect">
            <a:avLst/>
          </a:prstGeom>
        </p:spPr>
      </p:pic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94C91D5C-36B8-4926-B814-001F58771D79}"/>
              </a:ext>
            </a:extLst>
          </p:cNvPr>
          <p:cNvCxnSpPr>
            <a:cxnSpLocks/>
          </p:cNvCxnSpPr>
          <p:nvPr/>
        </p:nvCxnSpPr>
        <p:spPr>
          <a:xfrm flipV="1">
            <a:off x="8502343" y="3429000"/>
            <a:ext cx="0" cy="2565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矢印: 下 27">
            <a:extLst>
              <a:ext uri="{FF2B5EF4-FFF2-40B4-BE49-F238E27FC236}">
                <a16:creationId xmlns:a16="http://schemas.microsoft.com/office/drawing/2014/main" id="{04CD675D-B443-4728-99B5-37FEEC62D35C}"/>
              </a:ext>
            </a:extLst>
          </p:cNvPr>
          <p:cNvSpPr/>
          <p:nvPr/>
        </p:nvSpPr>
        <p:spPr>
          <a:xfrm>
            <a:off x="8410904" y="3034502"/>
            <a:ext cx="182879" cy="211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F302E1C-8498-4C6C-88A2-869412BF726C}"/>
              </a:ext>
            </a:extLst>
          </p:cNvPr>
          <p:cNvSpPr txBox="1"/>
          <p:nvPr/>
        </p:nvSpPr>
        <p:spPr>
          <a:xfrm>
            <a:off x="8054177" y="2414334"/>
            <a:ext cx="9925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50" dirty="0"/>
              <a:t>4:20</a:t>
            </a:r>
          </a:p>
          <a:p>
            <a:pPr algn="ctr"/>
            <a:r>
              <a:rPr kumimoji="1" lang="ja-JP" altLang="en-US" sz="1050" dirty="0"/>
              <a:t>クジラと泳ぐ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8737FD7E-DCC9-4CCC-A8A3-5AC66523E8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1594" y="1646515"/>
            <a:ext cx="1220580" cy="685168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BED8BFD-4A35-4C81-B115-4B9DDD7D3BD0}"/>
              </a:ext>
            </a:extLst>
          </p:cNvPr>
          <p:cNvSpPr txBox="1"/>
          <p:nvPr/>
        </p:nvSpPr>
        <p:spPr>
          <a:xfrm>
            <a:off x="1386038" y="128016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安静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D694C16-AB34-444B-B1B7-BFDD311B4109}"/>
              </a:ext>
            </a:extLst>
          </p:cNvPr>
          <p:cNvSpPr txBox="1"/>
          <p:nvPr/>
        </p:nvSpPr>
        <p:spPr>
          <a:xfrm>
            <a:off x="10536430" y="125035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安静</a:t>
            </a:r>
          </a:p>
        </p:txBody>
      </p:sp>
    </p:spTree>
    <p:extLst>
      <p:ext uri="{BB962C8B-B14F-4D97-AF65-F5344CB8AC3E}">
        <p14:creationId xmlns:p14="http://schemas.microsoft.com/office/powerpoint/2010/main" val="3181582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20</Words>
  <Application>Microsoft Office PowerPoint</Application>
  <PresentationFormat>ワイド画面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nagano yuichiro</dc:creator>
  <cp:lastModifiedBy>nagano yuichiro</cp:lastModifiedBy>
  <cp:revision>7</cp:revision>
  <dcterms:created xsi:type="dcterms:W3CDTF">2019-09-18T03:48:08Z</dcterms:created>
  <dcterms:modified xsi:type="dcterms:W3CDTF">2019-09-18T04:10:10Z</dcterms:modified>
</cp:coreProperties>
</file>