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58" r:id="rId4"/>
    <p:sldId id="262" r:id="rId5"/>
    <p:sldId id="259" r:id="rId6"/>
    <p:sldId id="263" r:id="rId7"/>
    <p:sldId id="256" r:id="rId8"/>
    <p:sldId id="264" r:id="rId9"/>
  </p:sldIdLst>
  <p:sldSz cx="9144000" cy="6858000" type="screen4x3"/>
  <p:notesSz cx="6858000" cy="994568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0" autoAdjust="0"/>
    <p:restoredTop sz="94660"/>
  </p:normalViewPr>
  <p:slideViewPr>
    <p:cSldViewPr snapToGrid="0">
      <p:cViewPr varScale="1">
        <p:scale>
          <a:sx n="87" d="100"/>
          <a:sy n="87" d="100"/>
        </p:scale>
        <p:origin x="102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B3E9-3E75-4E4D-889D-C4A364B70385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358-3F4C-4910-AB36-AFF22A2AC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7148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B3E9-3E75-4E4D-889D-C4A364B70385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358-3F4C-4910-AB36-AFF22A2AC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304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B3E9-3E75-4E4D-889D-C4A364B70385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358-3F4C-4910-AB36-AFF22A2AC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8732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B3E9-3E75-4E4D-889D-C4A364B70385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358-3F4C-4910-AB36-AFF22A2AC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905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B3E9-3E75-4E4D-889D-C4A364B70385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358-3F4C-4910-AB36-AFF22A2AC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260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B3E9-3E75-4E4D-889D-C4A364B70385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358-3F4C-4910-AB36-AFF22A2AC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8261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B3E9-3E75-4E4D-889D-C4A364B70385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358-3F4C-4910-AB36-AFF22A2AC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8185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B3E9-3E75-4E4D-889D-C4A364B70385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358-3F4C-4910-AB36-AFF22A2AC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9157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B3E9-3E75-4E4D-889D-C4A364B70385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358-3F4C-4910-AB36-AFF22A2AC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4639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B3E9-3E75-4E4D-889D-C4A364B70385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358-3F4C-4910-AB36-AFF22A2AC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9957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B3E9-3E75-4E4D-889D-C4A364B70385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358-3F4C-4910-AB36-AFF22A2AC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2573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4B3E9-3E75-4E4D-889D-C4A364B70385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34358-3F4C-4910-AB36-AFF22A2AC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86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kodamalab.sakura.ne.jp/wordpress/?p=30612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github.com/adafruit/Adafruit_Sensor" TargetMode="External"/><Relationship Id="rId4" Type="http://schemas.openxmlformats.org/officeDocument/2006/relationships/hyperlink" Target="https://github.com/adafruit/Adafruit_BME280_Librar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501" y="2327313"/>
            <a:ext cx="3296798" cy="3296798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915915" y="495760"/>
            <a:ext cx="47227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 smtClean="0"/>
              <a:t>Arduino</a:t>
            </a:r>
            <a:r>
              <a:rPr kumimoji="1" lang="ja-JP" altLang="en-US" dirty="0" smtClean="0"/>
              <a:t>を用いた</a:t>
            </a:r>
            <a:endParaRPr kumimoji="1" lang="en-US" altLang="ja-JP" dirty="0" smtClean="0"/>
          </a:p>
          <a:p>
            <a:pPr algn="ctr"/>
            <a:r>
              <a:rPr kumimoji="1" lang="ja-JP" altLang="en-US" dirty="0" smtClean="0"/>
              <a:t>温度</a:t>
            </a:r>
            <a:r>
              <a:rPr kumimoji="1" lang="en-US" altLang="ja-JP" dirty="0" smtClean="0"/>
              <a:t>/</a:t>
            </a:r>
            <a:r>
              <a:rPr kumimoji="1" lang="ja-JP" altLang="en-US" dirty="0" smtClean="0"/>
              <a:t>湿度</a:t>
            </a:r>
            <a:r>
              <a:rPr kumimoji="1" lang="en-US" altLang="ja-JP" dirty="0" smtClean="0"/>
              <a:t>/</a:t>
            </a:r>
            <a:r>
              <a:rPr kumimoji="1" lang="ja-JP" altLang="en-US" dirty="0" smtClean="0"/>
              <a:t>気圧センサー（</a:t>
            </a:r>
            <a:r>
              <a:rPr kumimoji="1" lang="en-US" altLang="ja-JP" dirty="0" smtClean="0"/>
              <a:t>BME280</a:t>
            </a:r>
            <a:r>
              <a:rPr kumimoji="1" lang="ja-JP" altLang="en-US" dirty="0" smtClean="0"/>
              <a:t>）の読み取り</a:t>
            </a:r>
            <a:endParaRPr kumimoji="1" lang="en-US" altLang="ja-JP" dirty="0" smtClean="0"/>
          </a:p>
          <a:p>
            <a:pPr algn="ctr"/>
            <a:endParaRPr lang="en-US" altLang="ja-JP" dirty="0"/>
          </a:p>
          <a:p>
            <a:pPr algn="ctr"/>
            <a:r>
              <a:rPr kumimoji="1" lang="en-US" altLang="ja-JP" dirty="0" smtClean="0"/>
              <a:t>2018/02/17</a:t>
            </a:r>
          </a:p>
          <a:p>
            <a:pPr algn="ctr"/>
            <a:r>
              <a:rPr kumimoji="1" lang="ja-JP" altLang="en-US" dirty="0" smtClean="0"/>
              <a:t>長野祐一郎</a:t>
            </a:r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8776" y="2578994"/>
            <a:ext cx="3488846" cy="373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5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261" y="1563017"/>
            <a:ext cx="3547431" cy="3547431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148" y="1563018"/>
            <a:ext cx="3547431" cy="3547431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399142" y="1211855"/>
            <a:ext cx="2294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BME280</a:t>
            </a:r>
            <a:r>
              <a:rPr lang="ja-JP" altLang="en-US" dirty="0" smtClean="0"/>
              <a:t>センサー部分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815070" y="1211855"/>
            <a:ext cx="1055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ケーブル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901505" y="4076240"/>
            <a:ext cx="200507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L</a:t>
            </a:r>
            <a:r>
              <a:rPr lang="ja-JP" altLang="en-US" sz="1400" dirty="0"/>
              <a:t>字型</a:t>
            </a:r>
            <a:r>
              <a:rPr kumimoji="1" lang="ja-JP" altLang="en-US" sz="1400" dirty="0" smtClean="0"/>
              <a:t>ピンヘッダーをはんだづけする。</a:t>
            </a:r>
            <a:endParaRPr kumimoji="1" lang="ja-JP" altLang="en-US" sz="1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291416" y="4938390"/>
            <a:ext cx="2222087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ソケットをはんだ付けする</a:t>
            </a:r>
            <a:endParaRPr kumimoji="1" lang="ja-JP" altLang="en-US" sz="1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402459" y="2813512"/>
            <a:ext cx="231205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ピンヘッダーをはんだ付けし、収縮チューブで被覆する。</a:t>
            </a:r>
            <a:endParaRPr kumimoji="1" lang="ja-JP" altLang="en-US" sz="1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4863" y="115437"/>
            <a:ext cx="2688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dirty="0" smtClean="0"/>
              <a:t>組み立てる部品の概要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6294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928" y="3535037"/>
            <a:ext cx="2689493" cy="268949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408" y="660668"/>
            <a:ext cx="2387779" cy="2387779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809" y="3535037"/>
            <a:ext cx="2689493" cy="2689493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7263" y="3535037"/>
            <a:ext cx="2689493" cy="2689493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229851" y="2758946"/>
            <a:ext cx="238777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ワイヤーストリッパでフラットケーブルの被覆を剥がす。</a:t>
            </a:r>
            <a:endParaRPr kumimoji="1" lang="ja-JP" altLang="en-US" sz="1400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4744" y="660668"/>
            <a:ext cx="2387779" cy="2387779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2973302" y="2758946"/>
            <a:ext cx="2387778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ソケットを</a:t>
            </a:r>
            <a:r>
              <a:rPr kumimoji="1" lang="en-US" altLang="ja-JP" sz="1400" dirty="0" smtClean="0"/>
              <a:t>6</a:t>
            </a:r>
            <a:r>
              <a:rPr kumimoji="1" lang="ja-JP" altLang="en-US" sz="1400" dirty="0" smtClean="0"/>
              <a:t>個に切り離す。</a:t>
            </a:r>
            <a:endParaRPr kumimoji="1" lang="ja-JP" altLang="en-US" sz="1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269664" y="5954181"/>
            <a:ext cx="263611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ソケット側、ケーブル側の双方にはんだコーティングをする。</a:t>
            </a:r>
            <a:endParaRPr kumimoji="1" lang="ja-JP" altLang="en-US" sz="14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374302" y="5942647"/>
            <a:ext cx="263611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ソケットにケーブルをはんだ付けする。</a:t>
            </a:r>
            <a:r>
              <a:rPr kumimoji="1" lang="en-US" altLang="ja-JP" sz="1400" u="sng" dirty="0" smtClean="0"/>
              <a:t>CSB</a:t>
            </a:r>
            <a:r>
              <a:rPr kumimoji="1" lang="ja-JP" altLang="en-US" sz="1400" u="sng" dirty="0" smtClean="0"/>
              <a:t>以外の</a:t>
            </a:r>
            <a:r>
              <a:rPr kumimoji="1" lang="en-US" altLang="ja-JP" sz="1400" u="sng" dirty="0" smtClean="0"/>
              <a:t>5</a:t>
            </a:r>
            <a:r>
              <a:rPr kumimoji="1" lang="ja-JP" altLang="en-US" sz="1400" u="sng" dirty="0" smtClean="0"/>
              <a:t>本</a:t>
            </a:r>
            <a:r>
              <a:rPr kumimoji="1" lang="ja-JP" altLang="en-US" sz="1400" dirty="0" smtClean="0"/>
              <a:t>に接続する。</a:t>
            </a:r>
            <a:endParaRPr kumimoji="1" lang="ja-JP" altLang="en-US" sz="1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4863" y="115437"/>
            <a:ext cx="23535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ケーブルの作製（１）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86729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00" y="1039717"/>
            <a:ext cx="2688116" cy="2688116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513" y="1039717"/>
            <a:ext cx="2688116" cy="2688116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0026" y="1039717"/>
            <a:ext cx="2688116" cy="2688116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54863" y="115437"/>
            <a:ext cx="23535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ケーブルの作製（</a:t>
            </a:r>
            <a:r>
              <a:rPr kumimoji="1" lang="en-US" altLang="ja-JP" sz="2000" dirty="0" smtClean="0"/>
              <a:t>2</a:t>
            </a:r>
            <a:r>
              <a:rPr kumimoji="1" lang="ja-JP" altLang="en-US" sz="2000" dirty="0" smtClean="0"/>
              <a:t>）</a:t>
            </a:r>
            <a:endParaRPr kumimoji="1" lang="ja-JP" altLang="en-US" sz="20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67000" y="3466223"/>
            <a:ext cx="238777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1400" dirty="0" smtClean="0"/>
              <a:t>ピンヘッダー</a:t>
            </a:r>
            <a:r>
              <a:rPr lang="en-US" altLang="ja-JP" sz="1400" dirty="0" smtClean="0"/>
              <a:t>(5</a:t>
            </a:r>
            <a:r>
              <a:rPr lang="ja-JP" altLang="en-US" sz="1400" dirty="0" smtClean="0"/>
              <a:t>本</a:t>
            </a:r>
            <a:r>
              <a:rPr lang="en-US" altLang="ja-JP" sz="1400" dirty="0" smtClean="0"/>
              <a:t>)</a:t>
            </a:r>
            <a:r>
              <a:rPr lang="ja-JP" altLang="en-US" sz="1400" dirty="0" smtClean="0"/>
              <a:t>をはんだコーティングする。</a:t>
            </a:r>
            <a:endParaRPr kumimoji="1" lang="ja-JP" altLang="en-US" sz="1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343682" y="778107"/>
            <a:ext cx="238777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1400" dirty="0" smtClean="0"/>
              <a:t>ピンヘッダーにケーブルをはんだ付けする。</a:t>
            </a:r>
            <a:endParaRPr kumimoji="1" lang="ja-JP" alt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343682" y="3466223"/>
            <a:ext cx="238777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プラスチック（黒いやつ）は外してしまう。</a:t>
            </a:r>
            <a:endParaRPr kumimoji="1" lang="ja-JP" altLang="en-US" sz="1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170195" y="3466223"/>
            <a:ext cx="238777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収縮チューブをつけて被覆＆補強する。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060368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315" y="740884"/>
            <a:ext cx="3858658" cy="3858658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3646" y="315492"/>
            <a:ext cx="3167349" cy="316734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4705" y="3092985"/>
            <a:ext cx="3194891" cy="3194891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54863" y="115437"/>
            <a:ext cx="4743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センサーと</a:t>
            </a:r>
            <a:r>
              <a:rPr kumimoji="1" lang="en-US" altLang="ja-JP" sz="2000" dirty="0" smtClean="0"/>
              <a:t>Arduino</a:t>
            </a:r>
            <a:r>
              <a:rPr kumimoji="1" lang="ja-JP" altLang="en-US" sz="2000" dirty="0" smtClean="0"/>
              <a:t>をケーブルで接続する。</a:t>
            </a:r>
            <a:endParaRPr kumimoji="1" lang="ja-JP" altLang="en-US" sz="2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929803" y="5040322"/>
            <a:ext cx="2271536" cy="16004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BME280	Arduino</a:t>
            </a:r>
          </a:p>
          <a:p>
            <a:r>
              <a:rPr lang="en-US" altLang="ja-JP" sz="1400" dirty="0" smtClean="0"/>
              <a:t>------------------------------------</a:t>
            </a:r>
          </a:p>
          <a:p>
            <a:r>
              <a:rPr lang="en-US" altLang="ja-JP" sz="1400" dirty="0" smtClean="0"/>
              <a:t>VDD	3.3v</a:t>
            </a:r>
          </a:p>
          <a:p>
            <a:r>
              <a:rPr kumimoji="1" lang="en-US" altLang="ja-JP" sz="1400" dirty="0" smtClean="0"/>
              <a:t>GND	GND</a:t>
            </a:r>
          </a:p>
          <a:p>
            <a:r>
              <a:rPr lang="en-US" altLang="ja-JP" sz="1400" dirty="0" smtClean="0"/>
              <a:t>SDI	SDA</a:t>
            </a:r>
          </a:p>
          <a:p>
            <a:r>
              <a:rPr lang="en-US" altLang="ja-JP" sz="1400" dirty="0" smtClean="0"/>
              <a:t>SDO	GND</a:t>
            </a:r>
          </a:p>
          <a:p>
            <a:r>
              <a:rPr lang="en-US" altLang="ja-JP" sz="1400" dirty="0" smtClean="0"/>
              <a:t>SCK	SCL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00342" y="5255765"/>
            <a:ext cx="2387778" cy="11695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1400" dirty="0" smtClean="0"/>
              <a:t>センサーとケーブルを右の表を参考に接続する。ケーブルの色は気にしなくて良い。</a:t>
            </a:r>
            <a:r>
              <a:rPr lang="ja-JP" altLang="en-US" sz="1400" u="sng" dirty="0" smtClean="0"/>
              <a:t>接続が正しい事を確認してから</a:t>
            </a:r>
            <a:r>
              <a:rPr lang="en-US" altLang="ja-JP" sz="1400" u="sng" dirty="0" smtClean="0"/>
              <a:t>USB</a:t>
            </a:r>
            <a:r>
              <a:rPr lang="ja-JP" altLang="en-US" sz="1400" u="sng" dirty="0" smtClean="0"/>
              <a:t>ケーブルを接続する。</a:t>
            </a:r>
            <a:endParaRPr kumimoji="1" lang="en-US" altLang="ja-JP" sz="1400" u="sng" dirty="0" smtClean="0"/>
          </a:p>
        </p:txBody>
      </p:sp>
    </p:spTree>
    <p:extLst>
      <p:ext uri="{BB962C8B-B14F-4D97-AF65-F5344CB8AC3E}">
        <p14:creationId xmlns:p14="http://schemas.microsoft.com/office/powerpoint/2010/main" val="2840136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9035" y="1211855"/>
            <a:ext cx="3234126" cy="5551203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663950" cy="685800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3899750" y="0"/>
            <a:ext cx="52084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サンプルプログラム</a:t>
            </a:r>
            <a:r>
              <a:rPr kumimoji="1" lang="en-US" altLang="ja-JP" sz="2000" dirty="0" smtClean="0"/>
              <a:t>(bme280test1)</a:t>
            </a:r>
          </a:p>
          <a:p>
            <a:endParaRPr lang="en-US" altLang="ja-JP" sz="2000" dirty="0"/>
          </a:p>
          <a:p>
            <a:r>
              <a:rPr kumimoji="1" lang="ja-JP" altLang="en-US" sz="2000" dirty="0" smtClean="0"/>
              <a:t>・気温</a:t>
            </a:r>
            <a:r>
              <a:rPr kumimoji="1" lang="en-US" altLang="ja-JP" sz="2000" dirty="0" smtClean="0"/>
              <a:t>/</a:t>
            </a:r>
            <a:r>
              <a:rPr kumimoji="1" lang="ja-JP" altLang="en-US" sz="2000" dirty="0" smtClean="0"/>
              <a:t>気圧</a:t>
            </a:r>
            <a:r>
              <a:rPr kumimoji="1" lang="en-US" altLang="ja-JP" sz="2000" dirty="0" smtClean="0"/>
              <a:t>/</a:t>
            </a:r>
            <a:r>
              <a:rPr kumimoji="1" lang="ja-JP" altLang="en-US" sz="2000" dirty="0" smtClean="0"/>
              <a:t>標高</a:t>
            </a:r>
            <a:r>
              <a:rPr kumimoji="1" lang="en-US" altLang="ja-JP" sz="2000" dirty="0" smtClean="0"/>
              <a:t>/</a:t>
            </a:r>
            <a:r>
              <a:rPr kumimoji="1" lang="ja-JP" altLang="en-US" sz="2000" dirty="0" smtClean="0"/>
              <a:t>湿度をシリアルモニタに出力</a:t>
            </a:r>
            <a:endParaRPr kumimoji="1" lang="ja-JP" altLang="en-US" sz="20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414704" y="2951946"/>
            <a:ext cx="2387778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1400" dirty="0" err="1" smtClean="0"/>
              <a:t>Tempeature</a:t>
            </a:r>
            <a:r>
              <a:rPr kumimoji="1" lang="ja-JP" altLang="en-US" sz="1400" dirty="0" smtClean="0"/>
              <a:t>：気温</a:t>
            </a:r>
            <a:endParaRPr kumimoji="1" lang="en-US" altLang="ja-JP" sz="1400" dirty="0" smtClean="0"/>
          </a:p>
          <a:p>
            <a:r>
              <a:rPr lang="en-US" altLang="ja-JP" sz="1400" dirty="0" err="1" smtClean="0"/>
              <a:t>Prssure</a:t>
            </a:r>
            <a:r>
              <a:rPr lang="ja-JP" altLang="en-US" sz="1400" dirty="0" smtClean="0"/>
              <a:t>：気圧</a:t>
            </a:r>
            <a:endParaRPr lang="en-US" altLang="ja-JP" sz="1400" dirty="0" smtClean="0"/>
          </a:p>
          <a:p>
            <a:r>
              <a:rPr kumimoji="1" lang="en-US" altLang="ja-JP" sz="1400" dirty="0" smtClean="0"/>
              <a:t>Altitude</a:t>
            </a:r>
            <a:r>
              <a:rPr kumimoji="1" lang="ja-JP" altLang="en-US" sz="1400" dirty="0" smtClean="0"/>
              <a:t>：標高</a:t>
            </a:r>
            <a:endParaRPr kumimoji="1" lang="en-US" altLang="ja-JP" sz="1400" dirty="0" smtClean="0"/>
          </a:p>
          <a:p>
            <a:r>
              <a:rPr lang="en-US" altLang="ja-JP" sz="1400" dirty="0" smtClean="0"/>
              <a:t>Humidity:</a:t>
            </a:r>
            <a:r>
              <a:rPr lang="ja-JP" altLang="en-US" sz="1400" dirty="0" smtClean="0"/>
              <a:t>湿度</a:t>
            </a:r>
            <a:endParaRPr kumimoji="1" lang="en-US" altLang="ja-JP" sz="1400" dirty="0" smtClean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985044" y="5979749"/>
            <a:ext cx="238777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シリアルモニタの通信スピードを</a:t>
            </a:r>
            <a:r>
              <a:rPr kumimoji="1" lang="en-US" altLang="ja-JP" sz="1400" dirty="0" smtClean="0"/>
              <a:t>9600bps</a:t>
            </a:r>
            <a:r>
              <a:rPr kumimoji="1" lang="ja-JP" altLang="en-US" sz="1400" dirty="0" smtClean="0"/>
              <a:t>に設定↓</a:t>
            </a:r>
            <a:endParaRPr kumimoji="1"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3947911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4202" y="1299990"/>
            <a:ext cx="3139807" cy="3941081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663950" cy="685800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3734495" y="0"/>
            <a:ext cx="53799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dirty="0"/>
              <a:t>サンプルプログラム</a:t>
            </a:r>
            <a:r>
              <a:rPr lang="en-US" altLang="ja-JP" sz="2000" dirty="0"/>
              <a:t>(</a:t>
            </a:r>
            <a:r>
              <a:rPr lang="en-US" altLang="ja-JP" sz="2000" dirty="0" smtClean="0"/>
              <a:t>bme280test2)</a:t>
            </a:r>
            <a:endParaRPr lang="en-US" altLang="ja-JP" sz="2000" dirty="0"/>
          </a:p>
          <a:p>
            <a:endParaRPr lang="en-US" altLang="ja-JP" sz="2000" dirty="0"/>
          </a:p>
          <a:p>
            <a:r>
              <a:rPr kumimoji="1" lang="ja-JP" altLang="en-US" sz="2000" dirty="0" smtClean="0"/>
              <a:t>・気温</a:t>
            </a:r>
            <a:r>
              <a:rPr lang="en-US" altLang="ja-JP" sz="2000" dirty="0"/>
              <a:t>/</a:t>
            </a:r>
            <a:r>
              <a:rPr lang="ja-JP" altLang="en-US" sz="2000" dirty="0"/>
              <a:t>気圧</a:t>
            </a:r>
            <a:r>
              <a:rPr lang="en-US" altLang="ja-JP" sz="2000" dirty="0"/>
              <a:t>/</a:t>
            </a:r>
            <a:r>
              <a:rPr lang="ja-JP" altLang="en-US" sz="2000" dirty="0"/>
              <a:t>標高</a:t>
            </a:r>
            <a:r>
              <a:rPr lang="en-US" altLang="ja-JP" sz="2000" dirty="0"/>
              <a:t>/</a:t>
            </a:r>
            <a:r>
              <a:rPr lang="ja-JP" altLang="en-US" sz="2000" dirty="0"/>
              <a:t>湿度</a:t>
            </a:r>
            <a:r>
              <a:rPr kumimoji="1" lang="ja-JP" altLang="en-US" sz="2000" dirty="0" smtClean="0"/>
              <a:t>をシリアルプロッタに出力</a:t>
            </a:r>
            <a:endParaRPr kumimoji="1" lang="ja-JP" altLang="en-US" sz="2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496483" y="1894327"/>
            <a:ext cx="2387778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1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緑：湿度</a:t>
            </a:r>
            <a:endParaRPr lang="en-US" altLang="ja-JP" sz="14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kumimoji="1" lang="ja-JP" altLang="en-US" sz="1400" dirty="0" smtClean="0">
                <a:solidFill>
                  <a:schemeClr val="accent1">
                    <a:lumMod val="75000"/>
                  </a:schemeClr>
                </a:solidFill>
              </a:rPr>
              <a:t>青：気温</a:t>
            </a:r>
            <a:endParaRPr kumimoji="1" lang="en-US" altLang="ja-JP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ja-JP" altLang="en-US" sz="1400" dirty="0" smtClean="0">
                <a:solidFill>
                  <a:srgbClr val="FF0000"/>
                </a:solidFill>
              </a:rPr>
              <a:t>赤：気圧</a:t>
            </a:r>
            <a:r>
              <a:rPr lang="en-US" altLang="ja-JP" sz="1400" dirty="0" smtClean="0">
                <a:solidFill>
                  <a:srgbClr val="FF0000"/>
                </a:solidFill>
              </a:rPr>
              <a:t>(-1000)</a:t>
            </a:r>
            <a:endParaRPr kumimoji="1" lang="en-US" altLang="ja-JP" sz="1400" dirty="0" smtClean="0">
              <a:solidFill>
                <a:srgbClr val="FF0000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941490" y="5750403"/>
            <a:ext cx="3600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センサーに息を吹きかけてみよう！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89469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698" y="4358549"/>
            <a:ext cx="2175831" cy="2175831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54863" y="115437"/>
            <a:ext cx="934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/>
              <a:t>その他</a:t>
            </a:r>
            <a:endParaRPr kumimoji="1" lang="ja-JP" altLang="en-US" sz="2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16945" y="870333"/>
            <a:ext cx="66335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サンプルプログラム等一式は</a:t>
            </a:r>
            <a:endParaRPr kumimoji="1" lang="en-US" altLang="ja-JP" dirty="0" smtClean="0"/>
          </a:p>
          <a:p>
            <a:r>
              <a:rPr lang="en-US" altLang="ja-JP" dirty="0">
                <a:hlinkClick r:id="rId3"/>
              </a:rPr>
              <a:t>http://kodamalab.sakura.ne.jp/wordpress/?</a:t>
            </a:r>
            <a:r>
              <a:rPr lang="en-US" altLang="ja-JP" dirty="0" smtClean="0">
                <a:hlinkClick r:id="rId3"/>
              </a:rPr>
              <a:t>p=30612</a:t>
            </a:r>
            <a:endParaRPr lang="en-US" altLang="ja-JP" dirty="0" smtClean="0"/>
          </a:p>
          <a:p>
            <a:r>
              <a:rPr kumimoji="1" lang="en-US" altLang="ja-JP" dirty="0" smtClean="0"/>
              <a:t>					</a:t>
            </a:r>
            <a:r>
              <a:rPr kumimoji="1" lang="ja-JP" altLang="en-US" dirty="0" smtClean="0"/>
              <a:t>においてあります。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16945" y="2148449"/>
            <a:ext cx="621676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サンプルプログラムは</a:t>
            </a:r>
            <a:r>
              <a:rPr kumimoji="1" lang="en-US" altLang="ja-JP" dirty="0" smtClean="0"/>
              <a:t>Arduino</a:t>
            </a:r>
            <a:r>
              <a:rPr kumimoji="1" lang="ja-JP" altLang="en-US" dirty="0" smtClean="0"/>
              <a:t>開発環境の他に</a:t>
            </a:r>
            <a:endParaRPr kumimoji="1" lang="en-US" altLang="ja-JP" dirty="0" smtClean="0"/>
          </a:p>
          <a:p>
            <a:r>
              <a:rPr lang="en-US" altLang="ja-JP" dirty="0"/>
              <a:t>Adafruit_BME280_Library</a:t>
            </a:r>
          </a:p>
          <a:p>
            <a:r>
              <a:rPr lang="en-US" altLang="ja-JP" dirty="0">
                <a:hlinkClick r:id="rId4"/>
              </a:rPr>
              <a:t>https://</a:t>
            </a:r>
            <a:r>
              <a:rPr lang="en-US" altLang="ja-JP" dirty="0" smtClean="0">
                <a:hlinkClick r:id="rId4"/>
              </a:rPr>
              <a:t>github.com/adafruit/Adafruit_BME280_Library</a:t>
            </a:r>
            <a:endParaRPr lang="en-US" altLang="ja-JP" dirty="0" smtClean="0"/>
          </a:p>
          <a:p>
            <a:r>
              <a:rPr lang="en-US" altLang="ja-JP" dirty="0" err="1"/>
              <a:t>Adafruit_Sensor</a:t>
            </a:r>
            <a:endParaRPr lang="en-US" altLang="ja-JP" dirty="0"/>
          </a:p>
          <a:p>
            <a:r>
              <a:rPr lang="en-US" altLang="ja-JP" dirty="0">
                <a:hlinkClick r:id="rId5"/>
              </a:rPr>
              <a:t>https://</a:t>
            </a:r>
            <a:r>
              <a:rPr lang="en-US" altLang="ja-JP" dirty="0" smtClean="0">
                <a:hlinkClick r:id="rId5"/>
              </a:rPr>
              <a:t>github.com/adafruit/Adafruit_Sensor</a:t>
            </a:r>
            <a:endParaRPr kumimoji="1" lang="en-US" altLang="ja-JP" dirty="0" smtClean="0"/>
          </a:p>
          <a:p>
            <a:r>
              <a:rPr kumimoji="1" lang="en-US" altLang="ja-JP" dirty="0" smtClean="0"/>
              <a:t>					</a:t>
            </a:r>
            <a:r>
              <a:rPr kumimoji="1" lang="ja-JP" altLang="en-US" dirty="0" smtClean="0"/>
              <a:t>を使用します。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29404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</TotalTime>
  <Words>281</Words>
  <Application>Microsoft Office PowerPoint</Application>
  <PresentationFormat>画面に合わせる (4:3)</PresentationFormat>
  <Paragraphs>55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yuichiro nagano</dc:creator>
  <cp:lastModifiedBy>yuichiro nagano</cp:lastModifiedBy>
  <cp:revision>57</cp:revision>
  <cp:lastPrinted>2018-02-15T05:04:53Z</cp:lastPrinted>
  <dcterms:created xsi:type="dcterms:W3CDTF">2018-02-15T03:29:28Z</dcterms:created>
  <dcterms:modified xsi:type="dcterms:W3CDTF">2018-02-16T09:12:34Z</dcterms:modified>
</cp:coreProperties>
</file>