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7" autoAdjust="0"/>
    <p:restoredTop sz="94660"/>
  </p:normalViewPr>
  <p:slideViewPr>
    <p:cSldViewPr snapToGrid="0">
      <p:cViewPr varScale="1">
        <p:scale>
          <a:sx n="88" d="100"/>
          <a:sy n="88" d="100"/>
        </p:scale>
        <p:origin x="66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56949-D3D8-4CA3-A397-8D45D9778A93}" type="datetimeFigureOut">
              <a:rPr kumimoji="1" lang="ja-JP" altLang="en-US" smtClean="0"/>
              <a:t>2019/4/11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CDFA9-0289-4315-B3B1-D19C729956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4928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56949-D3D8-4CA3-A397-8D45D9778A93}" type="datetimeFigureOut">
              <a:rPr kumimoji="1" lang="ja-JP" altLang="en-US" smtClean="0"/>
              <a:t>2019/4/11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CDFA9-0289-4315-B3B1-D19C729956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19575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56949-D3D8-4CA3-A397-8D45D9778A93}" type="datetimeFigureOut">
              <a:rPr kumimoji="1" lang="ja-JP" altLang="en-US" smtClean="0"/>
              <a:t>2019/4/11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CDFA9-0289-4315-B3B1-D19C729956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70955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56949-D3D8-4CA3-A397-8D45D9778A93}" type="datetimeFigureOut">
              <a:rPr kumimoji="1" lang="ja-JP" altLang="en-US" smtClean="0"/>
              <a:t>2019/4/11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CDFA9-0289-4315-B3B1-D19C729956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38690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56949-D3D8-4CA3-A397-8D45D9778A93}" type="datetimeFigureOut">
              <a:rPr kumimoji="1" lang="ja-JP" altLang="en-US" smtClean="0"/>
              <a:t>2019/4/11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CDFA9-0289-4315-B3B1-D19C729956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723958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56949-D3D8-4CA3-A397-8D45D9778A93}" type="datetimeFigureOut">
              <a:rPr kumimoji="1" lang="ja-JP" altLang="en-US" smtClean="0"/>
              <a:t>2019/4/11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CDFA9-0289-4315-B3B1-D19C729956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29305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56949-D3D8-4CA3-A397-8D45D9778A93}" type="datetimeFigureOut">
              <a:rPr kumimoji="1" lang="ja-JP" altLang="en-US" smtClean="0"/>
              <a:t>2019/4/11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CDFA9-0289-4315-B3B1-D19C729956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6499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56949-D3D8-4CA3-A397-8D45D9778A93}" type="datetimeFigureOut">
              <a:rPr kumimoji="1" lang="ja-JP" altLang="en-US" smtClean="0"/>
              <a:t>2019/4/11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CDFA9-0289-4315-B3B1-D19C729956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63810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56949-D3D8-4CA3-A397-8D45D9778A93}" type="datetimeFigureOut">
              <a:rPr kumimoji="1" lang="ja-JP" altLang="en-US" smtClean="0"/>
              <a:t>2019/4/11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CDFA9-0289-4315-B3B1-D19C729956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15700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56949-D3D8-4CA3-A397-8D45D9778A93}" type="datetimeFigureOut">
              <a:rPr kumimoji="1" lang="ja-JP" altLang="en-US" smtClean="0"/>
              <a:t>2019/4/11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CDFA9-0289-4315-B3B1-D19C729956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08738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56949-D3D8-4CA3-A397-8D45D9778A93}" type="datetimeFigureOut">
              <a:rPr kumimoji="1" lang="ja-JP" altLang="en-US" smtClean="0"/>
              <a:t>2019/4/11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CDFA9-0289-4315-B3B1-D19C729956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52640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F56949-D3D8-4CA3-A397-8D45D9778A93}" type="datetimeFigureOut">
              <a:rPr kumimoji="1" lang="ja-JP" altLang="en-US" smtClean="0"/>
              <a:t>2019/4/11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CCDFA9-0289-4315-B3B1-D19C729956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11796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F9CB34F5-2F59-4C06-8731-96CBCF1DDE18}"/>
              </a:ext>
            </a:extLst>
          </p:cNvPr>
          <p:cNvSpPr/>
          <p:nvPr/>
        </p:nvSpPr>
        <p:spPr>
          <a:xfrm>
            <a:off x="2304662" y="2771192"/>
            <a:ext cx="1306286" cy="71845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前安静</a:t>
            </a:r>
            <a:endParaRPr kumimoji="1" lang="en-US" altLang="ja-JP" dirty="0"/>
          </a:p>
          <a:p>
            <a:pPr algn="ctr"/>
            <a:r>
              <a:rPr kumimoji="1" lang="en-US" altLang="ja-JP" dirty="0"/>
              <a:t>2</a:t>
            </a:r>
            <a:r>
              <a:rPr kumimoji="1" lang="ja-JP" altLang="en-US" dirty="0"/>
              <a:t>分</a:t>
            </a: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1028D80A-DDD3-43FA-B8C1-E9FFDC0BC26E}"/>
              </a:ext>
            </a:extLst>
          </p:cNvPr>
          <p:cNvSpPr/>
          <p:nvPr/>
        </p:nvSpPr>
        <p:spPr>
          <a:xfrm>
            <a:off x="3679371" y="2771192"/>
            <a:ext cx="1993641" cy="71845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課題</a:t>
            </a:r>
            <a:endParaRPr kumimoji="1" lang="en-US" altLang="ja-JP" dirty="0"/>
          </a:p>
          <a:p>
            <a:pPr algn="ctr"/>
            <a:r>
              <a:rPr kumimoji="1" lang="en-US" altLang="ja-JP" dirty="0"/>
              <a:t>4</a:t>
            </a:r>
            <a:r>
              <a:rPr kumimoji="1" lang="ja-JP" altLang="en-US" dirty="0"/>
              <a:t>分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B100E741-6FF6-4CEC-A098-91E2DD5456B5}"/>
              </a:ext>
            </a:extLst>
          </p:cNvPr>
          <p:cNvSpPr/>
          <p:nvPr/>
        </p:nvSpPr>
        <p:spPr>
          <a:xfrm>
            <a:off x="5756990" y="2771192"/>
            <a:ext cx="1306286" cy="71845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後安静</a:t>
            </a:r>
            <a:endParaRPr kumimoji="1" lang="en-US" altLang="ja-JP" dirty="0"/>
          </a:p>
          <a:p>
            <a:pPr algn="ctr"/>
            <a:r>
              <a:rPr kumimoji="1" lang="en-US" altLang="ja-JP" dirty="0"/>
              <a:t>2</a:t>
            </a:r>
            <a:r>
              <a:rPr kumimoji="1" lang="ja-JP" altLang="en-US" dirty="0"/>
              <a:t>分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0DA46045-3733-437C-B517-19DA3D947403}"/>
              </a:ext>
            </a:extLst>
          </p:cNvPr>
          <p:cNvSpPr txBox="1"/>
          <p:nvPr/>
        </p:nvSpPr>
        <p:spPr>
          <a:xfrm>
            <a:off x="1268963" y="3872204"/>
            <a:ext cx="66060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/>
              <a:t>同一の参加者が</a:t>
            </a:r>
            <a:r>
              <a:rPr kumimoji="1" lang="en-US" altLang="ja-JP" sz="1400" dirty="0"/>
              <a:t>3</a:t>
            </a:r>
            <a:r>
              <a:rPr kumimoji="1" lang="ja-JP" altLang="en-US" sz="1400" dirty="0"/>
              <a:t>期間を続けて行うため，</a:t>
            </a:r>
            <a:r>
              <a:rPr kumimoji="1" lang="en-US" altLang="ja-JP" sz="1400" dirty="0"/>
              <a:t>1</a:t>
            </a:r>
            <a:r>
              <a:rPr kumimoji="1" lang="ja-JP" altLang="en-US" sz="1400" dirty="0"/>
              <a:t>要因</a:t>
            </a:r>
            <a:r>
              <a:rPr kumimoji="1" lang="en-US" altLang="ja-JP" sz="1400" dirty="0"/>
              <a:t>3</a:t>
            </a:r>
            <a:r>
              <a:rPr kumimoji="1" lang="ja-JP" altLang="en-US" sz="1400" dirty="0"/>
              <a:t>水準の参加者内計画となる。</a:t>
            </a:r>
          </a:p>
        </p:txBody>
      </p:sp>
    </p:spTree>
    <p:extLst>
      <p:ext uri="{BB962C8B-B14F-4D97-AF65-F5344CB8AC3E}">
        <p14:creationId xmlns:p14="http://schemas.microsoft.com/office/powerpoint/2010/main" val="30000104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93931CB5-3E09-4C55-A90E-96351BF892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9450" y="2538412"/>
            <a:ext cx="2705100" cy="1781175"/>
          </a:xfrm>
          <a:prstGeom prst="rect">
            <a:avLst/>
          </a:prstGeom>
        </p:spPr>
      </p:pic>
      <p:sp>
        <p:nvSpPr>
          <p:cNvPr id="5" name="楕円 4">
            <a:extLst>
              <a:ext uri="{FF2B5EF4-FFF2-40B4-BE49-F238E27FC236}">
                <a16:creationId xmlns:a16="http://schemas.microsoft.com/office/drawing/2014/main" id="{919B7562-45B7-4092-9174-4FFC8F6BF9A2}"/>
              </a:ext>
            </a:extLst>
          </p:cNvPr>
          <p:cNvSpPr/>
          <p:nvPr/>
        </p:nvSpPr>
        <p:spPr>
          <a:xfrm>
            <a:off x="3842657" y="2875868"/>
            <a:ext cx="1121228" cy="37895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44876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</TotalTime>
  <Words>31</Words>
  <Application>Microsoft Office PowerPoint</Application>
  <PresentationFormat>画面に合わせる (4:3)</PresentationFormat>
  <Paragraphs>7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nagano yuichiro</dc:creator>
  <cp:lastModifiedBy>nagano yuichiro</cp:lastModifiedBy>
  <cp:revision>8</cp:revision>
  <dcterms:created xsi:type="dcterms:W3CDTF">2019-04-11T02:39:54Z</dcterms:created>
  <dcterms:modified xsi:type="dcterms:W3CDTF">2019-04-11T03:00:37Z</dcterms:modified>
</cp:coreProperties>
</file>