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1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57B05-B841-4BA7-BC5D-16A6C8943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DF65CC-D16A-4E53-8EC5-7C395AC3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DB6891-9C58-496A-9A11-273A48C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2F581-B9B5-47B2-99D6-7E5B1D8B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D2AB6D-312D-4A26-9207-366EA882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39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938338-599E-452B-8004-47AE02DF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A48029-60A8-46C8-BDD7-A607BF23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DE9AE4-1F4B-4C30-9908-2A496D41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77B8CC-999A-4153-8139-93DA899B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1F02F-7AF1-4417-9056-3C4452DB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ABB0E9-4C45-4366-BD32-F45B0F477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09DFE6-B8BE-4843-8A39-6E3A65FC8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32DB8B-A474-44E2-92C1-BF84B56A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6EA314-03C1-4DAE-8544-528393F9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56376-CFA2-4A9E-878D-D44544AB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4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C3675-BBA3-4262-B558-A9B42E8F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AFC7B-659F-456A-BC96-7F0FE290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E31123-ED5C-493D-BA02-2DBD9BED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6F11E-3E44-4A93-9126-07EC8C31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380ED-32CF-4C31-B23C-977B34BE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6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EAC0C-9965-4BFD-B5D3-0E48178C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55AD22-025E-475C-9DDF-408A4A0C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EB11D1-CBAD-40E5-AB5D-26FB2D0F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F51D3-44DC-4AC4-91EE-C7305A1B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31D75D-4FD0-40D9-9702-789B8984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7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6BF66-FDE5-4F71-AE18-B83CB238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DD75CC-ECCE-483D-AAF0-50C6EFBFB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63FFA1-D7A8-420E-A1AE-305EAB93A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A3D1C4-B2A5-4EAB-8669-4F28D605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6FF1A7-C202-440B-BB68-6B4F89A0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6E1BFB-91C8-4F5A-A412-70AE627B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4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1535F-D53B-4EBD-B3AE-9D4D80C3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D1A266-6400-44C8-8C0E-9B08D6F2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3442AE-2C29-486C-ACAD-F5E7F2693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C662E9-E7D4-4E82-94DE-00672A9A6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F93421-6C71-4F52-9493-AED11C582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390A4DA-58F5-447A-AABE-8CBDE5E3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6DC302-C720-44CF-B8CC-0A9ED492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BA7CA8F-D7D9-426D-AE22-FCD918AF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3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15D720-0D51-43FA-91A0-4696A3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3D9572-0DED-48D6-8DF1-811D644D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539A04-8FAC-4C71-A42B-035EFD26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3A7ACD-A8BB-4E44-A759-54A7A363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28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A1EF41-405A-4267-8A00-D1F22AFD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55F76D-065E-4D34-AF54-611629B1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6DDA97-AC82-4A6A-A9B6-98EC22AA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64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4844A4-00EC-49BC-A36F-EF96B5ED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1B8397-321C-467E-875B-9B5B911E1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FD06BA-64C1-46DA-BA8D-71159D1DE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78CCA7-E32A-4106-B302-96F029EA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61458C-33DD-43F6-B2E7-C8419265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718DD0-20D9-487D-B724-07919A91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4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F13C9-1480-46DA-A879-60F70207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CA6645-A44B-40BF-8A70-35532DCC4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48448F-BE75-4463-85EC-6E5361437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C61740-03DE-4B27-A237-4A177941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2B7C48-68AB-46DD-B9E5-E0EE0D0F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D0B414-D150-4F71-AD36-0B608D0E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93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571FEF-0E6D-46AA-89BD-C816882B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A654A5-1E6B-449E-9117-77D5E5B90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0E488-F36F-4AFB-B046-8113516CA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F412-BEED-4790-91C8-90E3C56706E1}" type="datetimeFigureOut">
              <a:rPr kumimoji="1" lang="ja-JP" altLang="en-US" smtClean="0"/>
              <a:t>2019/11/9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ACAE89-9FCA-4F6B-818D-A89385015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167C61-083F-4D91-A134-5E9ADB93D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C7B2-9066-4301-A41C-7860B1F75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80E07EF-83A8-456C-BB4A-6A1C4FAFB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6C8F624-673D-4580-93EE-0AF9F35BE691}"/>
              </a:ext>
            </a:extLst>
          </p:cNvPr>
          <p:cNvSpPr/>
          <p:nvPr/>
        </p:nvSpPr>
        <p:spPr>
          <a:xfrm>
            <a:off x="9925050" y="601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1F53F3-29D2-459F-ACA9-20BF61C1942B}"/>
              </a:ext>
            </a:extLst>
          </p:cNvPr>
          <p:cNvSpPr/>
          <p:nvPr/>
        </p:nvSpPr>
        <p:spPr>
          <a:xfrm>
            <a:off x="4933950" y="1866900"/>
            <a:ext cx="2266950" cy="2266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071F8C-8033-4A1A-8037-D2B1C370D38C}"/>
              </a:ext>
            </a:extLst>
          </p:cNvPr>
          <p:cNvSpPr txBox="1"/>
          <p:nvPr/>
        </p:nvSpPr>
        <p:spPr>
          <a:xfrm>
            <a:off x="5829300" y="14001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↓視線を表示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3045AC-FA36-4D05-A929-8518D9A16DA2}"/>
              </a:ext>
            </a:extLst>
          </p:cNvPr>
          <p:cNvSpPr txBox="1"/>
          <p:nvPr/>
        </p:nvSpPr>
        <p:spPr>
          <a:xfrm>
            <a:off x="6886575" y="1819275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通常は白、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SC</a:t>
            </a:r>
            <a:r>
              <a:rPr kumimoji="1" lang="ja-JP" altLang="en-US" dirty="0">
                <a:solidFill>
                  <a:schemeClr val="bg1"/>
                </a:solidFill>
              </a:rPr>
              <a:t>上昇時は赤で表示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83C173-F351-4E36-874A-EDCB21BCD7A4}"/>
              </a:ext>
            </a:extLst>
          </p:cNvPr>
          <p:cNvSpPr txBox="1"/>
          <p:nvPr/>
        </p:nvSpPr>
        <p:spPr>
          <a:xfrm>
            <a:off x="66675" y="295275"/>
            <a:ext cx="126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↑左から順に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現在のフレーム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総フレーム数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現在の</a:t>
            </a:r>
            <a:r>
              <a:rPr lang="en-US" altLang="ja-JP" sz="1200" dirty="0">
                <a:solidFill>
                  <a:schemeClr val="bg1"/>
                </a:solidFill>
              </a:rPr>
              <a:t>SC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SC</a:t>
            </a:r>
            <a:r>
              <a:rPr kumimoji="1" lang="ja-JP" altLang="en-US" sz="1200" dirty="0">
                <a:solidFill>
                  <a:schemeClr val="bg1"/>
                </a:solidFill>
              </a:rPr>
              <a:t>変化量</a:t>
            </a:r>
          </a:p>
        </p:txBody>
      </p:sp>
    </p:spTree>
    <p:extLst>
      <p:ext uri="{BB962C8B-B14F-4D97-AF65-F5344CB8AC3E}">
        <p14:creationId xmlns:p14="http://schemas.microsoft.com/office/powerpoint/2010/main" val="383242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石川 陽太</dc:creator>
  <cp:lastModifiedBy>石川 陽太</cp:lastModifiedBy>
  <cp:revision>1</cp:revision>
  <dcterms:created xsi:type="dcterms:W3CDTF">2019-11-09T11:44:28Z</dcterms:created>
  <dcterms:modified xsi:type="dcterms:W3CDTF">2019-11-09T11:47:43Z</dcterms:modified>
</cp:coreProperties>
</file>