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144000" type="screen4x3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910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04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0620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2842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234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8469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846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897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2076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5907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6401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02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2AD40-F246-4E8F-8C8F-019D509291F3}" type="datetimeFigureOut">
              <a:rPr kumimoji="1" lang="ja-JP" altLang="en-US" smtClean="0"/>
              <a:t>2015/8/21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7B971-C9B2-40F6-A16F-D7B77379FC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51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254441" y="1835696"/>
            <a:ext cx="63367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1.</a:t>
            </a:r>
            <a:r>
              <a:rPr lang="ja-JP" altLang="en-US" sz="3200" dirty="0" smtClean="0">
                <a:solidFill>
                  <a:schemeClr val="tx1"/>
                </a:solidFill>
              </a:rPr>
              <a:t>ものまね</a:t>
            </a:r>
            <a:endParaRPr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280404" y="3309328"/>
            <a:ext cx="63367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2.</a:t>
            </a:r>
            <a:r>
              <a:rPr lang="ja-JP" altLang="en-US" sz="3200" dirty="0" smtClean="0">
                <a:solidFill>
                  <a:schemeClr val="tx1"/>
                </a:solidFill>
              </a:rPr>
              <a:t>妖怪体操第一を踊る</a:t>
            </a:r>
            <a:endParaRPr lang="en-US" altLang="ja-JP" sz="3200" dirty="0" smtClean="0">
              <a:solidFill>
                <a:schemeClr val="tx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259999" y="4788024"/>
            <a:ext cx="63367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3.</a:t>
            </a:r>
            <a:r>
              <a:rPr lang="ja-JP" altLang="en-US" sz="3200" dirty="0" smtClean="0">
                <a:solidFill>
                  <a:schemeClr val="tx1"/>
                </a:solidFill>
              </a:rPr>
              <a:t>皆にデコピンされる</a:t>
            </a:r>
            <a:endParaRPr lang="ja-JP" altLang="en-US" sz="3200" dirty="0">
              <a:solidFill>
                <a:schemeClr val="tx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80404" y="6300192"/>
            <a:ext cx="63367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200" dirty="0" smtClean="0">
                <a:solidFill>
                  <a:schemeClr val="tx1"/>
                </a:solidFill>
              </a:rPr>
              <a:t>4.</a:t>
            </a:r>
            <a:r>
              <a:rPr lang="ja-JP" altLang="en-US" sz="3200" dirty="0" smtClean="0">
                <a:solidFill>
                  <a:schemeClr val="tx1"/>
                </a:solidFill>
              </a:rPr>
              <a:t>好きな子のタイプについて話もらう</a:t>
            </a:r>
            <a:endParaRPr lang="en-US" altLang="ja-JP" sz="3200" dirty="0" smtClean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016732" y="611560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600" dirty="0"/>
              <a:t>罰ゲームリスト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3437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グループ化 11"/>
          <p:cNvGrpSpPr/>
          <p:nvPr/>
        </p:nvGrpSpPr>
        <p:grpSpPr>
          <a:xfrm>
            <a:off x="332656" y="846894"/>
            <a:ext cx="5640546" cy="5237274"/>
            <a:chOff x="332656" y="846894"/>
            <a:chExt cx="5832648" cy="5415642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332656" y="846895"/>
              <a:ext cx="2691777" cy="2482622"/>
              <a:chOff x="332656" y="846894"/>
              <a:chExt cx="2982913" cy="2751137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656" y="846894"/>
                <a:ext cx="2982913" cy="2751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" name="テキスト ボックス 3"/>
              <p:cNvSpPr txBox="1"/>
              <p:nvPr/>
            </p:nvSpPr>
            <p:spPr>
              <a:xfrm>
                <a:off x="2001304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①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2001304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②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テキスト ボックス 9"/>
              <p:cNvSpPr txBox="1"/>
              <p:nvPr/>
            </p:nvSpPr>
            <p:spPr>
              <a:xfrm>
                <a:off x="908720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③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909531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④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5" name="グループ化 14"/>
            <p:cNvGrpSpPr/>
            <p:nvPr/>
          </p:nvGrpSpPr>
          <p:grpSpPr>
            <a:xfrm>
              <a:off x="3473527" y="846894"/>
              <a:ext cx="2691777" cy="2482622"/>
              <a:chOff x="332656" y="846894"/>
              <a:chExt cx="2982913" cy="2751137"/>
            </a:xfrm>
          </p:grpSpPr>
          <p:pic>
            <p:nvPicPr>
              <p:cNvPr id="16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656" y="846894"/>
                <a:ext cx="2982913" cy="2751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テキスト ボックス 16"/>
              <p:cNvSpPr txBox="1"/>
              <p:nvPr/>
            </p:nvSpPr>
            <p:spPr>
              <a:xfrm>
                <a:off x="2001304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①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001304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②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908720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③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テキスト ボックス 19"/>
              <p:cNvSpPr txBox="1"/>
              <p:nvPr/>
            </p:nvSpPr>
            <p:spPr>
              <a:xfrm>
                <a:off x="909531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④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グループ化 20"/>
            <p:cNvGrpSpPr/>
            <p:nvPr/>
          </p:nvGrpSpPr>
          <p:grpSpPr>
            <a:xfrm>
              <a:off x="332656" y="3779914"/>
              <a:ext cx="2691777" cy="2482622"/>
              <a:chOff x="332656" y="846894"/>
              <a:chExt cx="2982913" cy="2751137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656" y="846894"/>
                <a:ext cx="2982913" cy="2751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3" name="テキスト ボックス 22"/>
              <p:cNvSpPr txBox="1"/>
              <p:nvPr/>
            </p:nvSpPr>
            <p:spPr>
              <a:xfrm>
                <a:off x="2001304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①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テキスト ボックス 23"/>
              <p:cNvSpPr txBox="1"/>
              <p:nvPr/>
            </p:nvSpPr>
            <p:spPr>
              <a:xfrm>
                <a:off x="2001304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②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>
                <a:off x="908720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③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テキスト ボックス 25"/>
              <p:cNvSpPr txBox="1"/>
              <p:nvPr/>
            </p:nvSpPr>
            <p:spPr>
              <a:xfrm>
                <a:off x="909531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④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グループ化 26"/>
            <p:cNvGrpSpPr/>
            <p:nvPr/>
          </p:nvGrpSpPr>
          <p:grpSpPr>
            <a:xfrm>
              <a:off x="3473527" y="3779913"/>
              <a:ext cx="2691777" cy="2482622"/>
              <a:chOff x="332656" y="846894"/>
              <a:chExt cx="2982913" cy="2751137"/>
            </a:xfrm>
          </p:grpSpPr>
          <p:pic>
            <p:nvPicPr>
              <p:cNvPr id="28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2656" y="846894"/>
                <a:ext cx="2982913" cy="27511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9" name="テキスト ボックス 28"/>
              <p:cNvSpPr txBox="1"/>
              <p:nvPr/>
            </p:nvSpPr>
            <p:spPr>
              <a:xfrm>
                <a:off x="2001304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①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2001304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②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908720" y="2411760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③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909531" y="1271061"/>
                <a:ext cx="716237" cy="7162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ja-JP" altLang="en-US" sz="3600" dirty="0" smtClean="0">
                    <a:solidFill>
                      <a:schemeClr val="bg1"/>
                    </a:solidFill>
                  </a:rPr>
                  <a:t>④</a:t>
                </a:r>
                <a:endParaRPr kumimoji="1" lang="ja-JP" altLang="en-US" sz="36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393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46</Words>
  <Application>Microsoft Office PowerPoint</Application>
  <PresentationFormat>画面に合わせる 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nagano</dc:creator>
  <cp:lastModifiedBy>nagano</cp:lastModifiedBy>
  <cp:revision>3</cp:revision>
  <cp:lastPrinted>2015-08-21T03:46:00Z</cp:lastPrinted>
  <dcterms:created xsi:type="dcterms:W3CDTF">2015-08-21T03:28:35Z</dcterms:created>
  <dcterms:modified xsi:type="dcterms:W3CDTF">2015-08-21T03:48:07Z</dcterms:modified>
</cp:coreProperties>
</file>