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2" d="100"/>
          <a:sy n="82" d="100"/>
        </p:scale>
        <p:origin x="-106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2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6080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97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8068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4306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2587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04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651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468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6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005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6307F-8375-47A4-9215-C54BBDF5C9D7}" type="datetimeFigureOut">
              <a:rPr kumimoji="1" lang="ja-JP" altLang="en-US" smtClean="0"/>
              <a:t>2015/8/6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F7FA2-4628-4AA9-977F-DCCA835958E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101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1133340" y="137293"/>
            <a:ext cx="10109915" cy="6463130"/>
            <a:chOff x="52424" y="237601"/>
            <a:chExt cx="9103301" cy="6463130"/>
          </a:xfrm>
        </p:grpSpPr>
        <p:sp>
          <p:nvSpPr>
            <p:cNvPr id="5" name="角丸四角形 4"/>
            <p:cNvSpPr/>
            <p:nvPr/>
          </p:nvSpPr>
          <p:spPr>
            <a:xfrm>
              <a:off x="7206992" y="3771280"/>
              <a:ext cx="1900211" cy="931910"/>
            </a:xfrm>
            <a:prstGeom prst="roundRect">
              <a:avLst>
                <a:gd name="adj" fmla="val 24074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6" name="グループ化 5"/>
            <p:cNvGrpSpPr/>
            <p:nvPr/>
          </p:nvGrpSpPr>
          <p:grpSpPr>
            <a:xfrm rot="10800000">
              <a:off x="78682" y="3359102"/>
              <a:ext cx="1909349" cy="1344088"/>
              <a:chOff x="6940439" y="759180"/>
              <a:chExt cx="1591796" cy="1661708"/>
            </a:xfrm>
          </p:grpSpPr>
          <p:sp>
            <p:nvSpPr>
              <p:cNvPr id="75" name="角丸四角形 74"/>
              <p:cNvSpPr/>
              <p:nvPr/>
            </p:nvSpPr>
            <p:spPr>
              <a:xfrm rot="16200000">
                <a:off x="7154749" y="1043402"/>
                <a:ext cx="1602844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6" name="角丸四角形 75"/>
              <p:cNvSpPr/>
              <p:nvPr/>
            </p:nvSpPr>
            <p:spPr>
              <a:xfrm>
                <a:off x="6940439" y="759180"/>
                <a:ext cx="1584176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7" name="グループ化 6"/>
            <p:cNvGrpSpPr/>
            <p:nvPr/>
          </p:nvGrpSpPr>
          <p:grpSpPr>
            <a:xfrm rot="16200000">
              <a:off x="433659" y="1634813"/>
              <a:ext cx="1287539" cy="1993209"/>
              <a:chOff x="6940439" y="759180"/>
              <a:chExt cx="1591796" cy="1661708"/>
            </a:xfrm>
          </p:grpSpPr>
          <p:sp>
            <p:nvSpPr>
              <p:cNvPr id="73" name="角丸四角形 72"/>
              <p:cNvSpPr/>
              <p:nvPr/>
            </p:nvSpPr>
            <p:spPr>
              <a:xfrm rot="16200000">
                <a:off x="7154749" y="1043402"/>
                <a:ext cx="1602844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4" name="角丸四角形 73"/>
              <p:cNvSpPr/>
              <p:nvPr/>
            </p:nvSpPr>
            <p:spPr>
              <a:xfrm>
                <a:off x="6940439" y="759180"/>
                <a:ext cx="1584176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grpSp>
          <p:nvGrpSpPr>
            <p:cNvPr id="8" name="グループ化 7"/>
            <p:cNvGrpSpPr/>
            <p:nvPr/>
          </p:nvGrpSpPr>
          <p:grpSpPr>
            <a:xfrm rot="5400000">
              <a:off x="7553030" y="1393615"/>
              <a:ext cx="1287539" cy="1813837"/>
              <a:chOff x="6940439" y="759180"/>
              <a:chExt cx="1591797" cy="1512169"/>
            </a:xfrm>
          </p:grpSpPr>
          <p:sp>
            <p:nvSpPr>
              <p:cNvPr id="71" name="角丸四角形 70"/>
              <p:cNvSpPr/>
              <p:nvPr/>
            </p:nvSpPr>
            <p:spPr>
              <a:xfrm rot="16200000">
                <a:off x="7225709" y="964822"/>
                <a:ext cx="1453305" cy="1159749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2" name="角丸四角形 71"/>
              <p:cNvSpPr/>
              <p:nvPr/>
            </p:nvSpPr>
            <p:spPr>
              <a:xfrm>
                <a:off x="6940439" y="759180"/>
                <a:ext cx="1584176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9" name="角丸四角形 8"/>
            <p:cNvSpPr/>
            <p:nvPr/>
          </p:nvSpPr>
          <p:spPr>
            <a:xfrm rot="16200000">
              <a:off x="7668510" y="135342"/>
              <a:ext cx="1296477" cy="1552388"/>
            </a:xfrm>
            <a:prstGeom prst="roundRect">
              <a:avLst>
                <a:gd name="adj" fmla="val 24074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" name="角丸四角形 9"/>
            <p:cNvSpPr/>
            <p:nvPr/>
          </p:nvSpPr>
          <p:spPr>
            <a:xfrm>
              <a:off x="7197985" y="237601"/>
              <a:ext cx="1900211" cy="931910"/>
            </a:xfrm>
            <a:prstGeom prst="roundRect">
              <a:avLst>
                <a:gd name="adj" fmla="val 24074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1" name="角丸四角形 10"/>
            <p:cNvSpPr/>
            <p:nvPr/>
          </p:nvSpPr>
          <p:spPr>
            <a:xfrm>
              <a:off x="7621443" y="27330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2" name="角丸四角形 11"/>
            <p:cNvSpPr/>
            <p:nvPr/>
          </p:nvSpPr>
          <p:spPr>
            <a:xfrm>
              <a:off x="78412" y="241832"/>
              <a:ext cx="1900211" cy="931910"/>
            </a:xfrm>
            <a:prstGeom prst="roundRect">
              <a:avLst>
                <a:gd name="adj" fmla="val 24074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6046525" y="3771279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4" name="正方形/長方形 13"/>
            <p:cNvSpPr/>
            <p:nvPr/>
          </p:nvSpPr>
          <p:spPr>
            <a:xfrm>
              <a:off x="4554497" y="3771279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3062468" y="3771279"/>
              <a:ext cx="1554718" cy="931910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1570441" y="3771279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7" name="正方形/長方形 16"/>
            <p:cNvSpPr/>
            <p:nvPr/>
          </p:nvSpPr>
          <p:spPr>
            <a:xfrm>
              <a:off x="78412" y="2888917"/>
              <a:ext cx="1554718" cy="931910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8" name="正方形/長方形 17"/>
            <p:cNvSpPr/>
            <p:nvPr/>
          </p:nvSpPr>
          <p:spPr>
            <a:xfrm>
              <a:off x="6046525" y="2006555"/>
              <a:ext cx="1554718" cy="931910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9" name="正方形/長方形 18"/>
            <p:cNvSpPr/>
            <p:nvPr/>
          </p:nvSpPr>
          <p:spPr>
            <a:xfrm>
              <a:off x="4554497" y="2006555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0" name="正方形/長方形 19"/>
            <p:cNvSpPr/>
            <p:nvPr/>
          </p:nvSpPr>
          <p:spPr>
            <a:xfrm>
              <a:off x="3062468" y="2006555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1" name="正方形/長方形 20"/>
            <p:cNvSpPr/>
            <p:nvPr/>
          </p:nvSpPr>
          <p:spPr>
            <a:xfrm>
              <a:off x="1570441" y="1987648"/>
              <a:ext cx="1554718" cy="950817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2" name="正方形/長方形 21"/>
            <p:cNvSpPr/>
            <p:nvPr/>
          </p:nvSpPr>
          <p:spPr>
            <a:xfrm>
              <a:off x="7538554" y="1169510"/>
              <a:ext cx="1554718" cy="886593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3" name="正方形/長方形 22"/>
            <p:cNvSpPr/>
            <p:nvPr/>
          </p:nvSpPr>
          <p:spPr>
            <a:xfrm>
              <a:off x="6046525" y="241832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4" name="正方形/長方形 23"/>
            <p:cNvSpPr/>
            <p:nvPr/>
          </p:nvSpPr>
          <p:spPr>
            <a:xfrm>
              <a:off x="4554497" y="241832"/>
              <a:ext cx="1554718" cy="931910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5" name="正方形/長方形 24"/>
            <p:cNvSpPr/>
            <p:nvPr/>
          </p:nvSpPr>
          <p:spPr>
            <a:xfrm>
              <a:off x="3062468" y="241832"/>
              <a:ext cx="1554718" cy="931910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6" name="正方形/長方形 25"/>
            <p:cNvSpPr/>
            <p:nvPr/>
          </p:nvSpPr>
          <p:spPr>
            <a:xfrm>
              <a:off x="1570441" y="241832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7" name="角丸四角形 26"/>
            <p:cNvSpPr/>
            <p:nvPr/>
          </p:nvSpPr>
          <p:spPr>
            <a:xfrm>
              <a:off x="1621571" y="379699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8" name="角丸四角形 27"/>
            <p:cNvSpPr/>
            <p:nvPr/>
          </p:nvSpPr>
          <p:spPr>
            <a:xfrm>
              <a:off x="4621507" y="379699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29" name="角丸四角形 28"/>
            <p:cNvSpPr/>
            <p:nvPr/>
          </p:nvSpPr>
          <p:spPr>
            <a:xfrm>
              <a:off x="6121475" y="379699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0" name="角丸四角形 29"/>
            <p:cNvSpPr/>
            <p:nvPr/>
          </p:nvSpPr>
          <p:spPr>
            <a:xfrm>
              <a:off x="3121539" y="3794510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FFFF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1" name="正方形/長方形 30"/>
            <p:cNvSpPr/>
            <p:nvPr/>
          </p:nvSpPr>
          <p:spPr>
            <a:xfrm>
              <a:off x="3154910" y="3956767"/>
              <a:ext cx="132903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最近怒られたこと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角丸四角形 31"/>
            <p:cNvSpPr/>
            <p:nvPr/>
          </p:nvSpPr>
          <p:spPr>
            <a:xfrm>
              <a:off x="7659695" y="3781913"/>
              <a:ext cx="1416252" cy="873665"/>
            </a:xfrm>
            <a:prstGeom prst="roundRect">
              <a:avLst>
                <a:gd name="adj" fmla="val 43122"/>
              </a:avLst>
            </a:prstGeom>
            <a:gradFill flip="none" rotWithShape="1">
              <a:gsLst>
                <a:gs pos="0">
                  <a:srgbClr val="4F81BD">
                    <a:lumMod val="20000"/>
                    <a:lumOff val="80000"/>
                  </a:srgbClr>
                </a:gs>
                <a:gs pos="100000">
                  <a:srgbClr val="4F81BD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3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マス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もどる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3" name="角丸四角形 32"/>
            <p:cNvSpPr/>
            <p:nvPr/>
          </p:nvSpPr>
          <p:spPr>
            <a:xfrm>
              <a:off x="3121539" y="204201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最近ついてなかった</a:t>
              </a:r>
              <a:r>
                <a:rPr kumimoji="0" lang="ja-JP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コト</a:t>
              </a:r>
            </a:p>
          </p:txBody>
        </p:sp>
        <p:sp>
          <p:nvSpPr>
            <p:cNvPr id="34" name="角丸四角形 33"/>
            <p:cNvSpPr/>
            <p:nvPr/>
          </p:nvSpPr>
          <p:spPr>
            <a:xfrm>
              <a:off x="4621507" y="204201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5" name="角丸四角形 34"/>
            <p:cNvSpPr/>
            <p:nvPr/>
          </p:nvSpPr>
          <p:spPr>
            <a:xfrm>
              <a:off x="1621571" y="1987648"/>
              <a:ext cx="1416252" cy="928029"/>
            </a:xfrm>
            <a:prstGeom prst="roundRect">
              <a:avLst>
                <a:gd name="adj" fmla="val 43122"/>
              </a:avLst>
            </a:prstGeom>
            <a:solidFill>
              <a:srgbClr val="FFFF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最近気</a:t>
              </a: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に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なる話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3194327" y="2155678"/>
              <a:ext cx="125020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角丸四角形 36"/>
            <p:cNvSpPr/>
            <p:nvPr/>
          </p:nvSpPr>
          <p:spPr>
            <a:xfrm>
              <a:off x="6121475" y="204201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FFFF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38" name="正方形/長方形 37"/>
            <p:cNvSpPr/>
            <p:nvPr/>
          </p:nvSpPr>
          <p:spPr>
            <a:xfrm>
              <a:off x="6132199" y="2324073"/>
              <a:ext cx="13290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一回休み</a:t>
              </a:r>
            </a:p>
          </p:txBody>
        </p:sp>
        <p:sp>
          <p:nvSpPr>
            <p:cNvPr id="39" name="角丸四角形 38"/>
            <p:cNvSpPr/>
            <p:nvPr/>
          </p:nvSpPr>
          <p:spPr>
            <a:xfrm>
              <a:off x="121604" y="273306"/>
              <a:ext cx="1416252" cy="873665"/>
            </a:xfrm>
            <a:prstGeom prst="roundRect">
              <a:avLst>
                <a:gd name="adj" fmla="val 43122"/>
              </a:avLst>
            </a:prstGeom>
            <a:gradFill flip="none" rotWithShape="1">
              <a:gsLst>
                <a:gs pos="0">
                  <a:srgbClr val="4F81BD">
                    <a:lumMod val="20000"/>
                    <a:lumOff val="80000"/>
                  </a:srgbClr>
                </a:gs>
                <a:gs pos="100000">
                  <a:srgbClr val="4F81BD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0" name="角丸四角形 39"/>
            <p:cNvSpPr/>
            <p:nvPr/>
          </p:nvSpPr>
          <p:spPr>
            <a:xfrm>
              <a:off x="1621571" y="27330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1" name="角丸四角形 40"/>
            <p:cNvSpPr/>
            <p:nvPr/>
          </p:nvSpPr>
          <p:spPr>
            <a:xfrm>
              <a:off x="6121475" y="27330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サイコロで出た数だけ戻る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2" name="正方形/長方形 41"/>
            <p:cNvSpPr/>
            <p:nvPr/>
          </p:nvSpPr>
          <p:spPr>
            <a:xfrm>
              <a:off x="329153" y="551235"/>
              <a:ext cx="112983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GOAL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！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角丸四角形 42"/>
            <p:cNvSpPr/>
            <p:nvPr/>
          </p:nvSpPr>
          <p:spPr>
            <a:xfrm>
              <a:off x="4621507" y="27330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FFFF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３マス進む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4" name="角丸四角形 43"/>
            <p:cNvSpPr/>
            <p:nvPr/>
          </p:nvSpPr>
          <p:spPr>
            <a:xfrm>
              <a:off x="3121539" y="27330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FFFF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5" name="正方形/長方形 44"/>
            <p:cNvSpPr/>
            <p:nvPr/>
          </p:nvSpPr>
          <p:spPr>
            <a:xfrm>
              <a:off x="3345175" y="458872"/>
              <a:ext cx="993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2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マス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戻る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角丸四角形 45"/>
            <p:cNvSpPr/>
            <p:nvPr/>
          </p:nvSpPr>
          <p:spPr>
            <a:xfrm>
              <a:off x="7614995" y="203722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7" name="角丸四角形 46"/>
            <p:cNvSpPr/>
            <p:nvPr/>
          </p:nvSpPr>
          <p:spPr>
            <a:xfrm>
              <a:off x="121604" y="2042012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8" name="角丸四角形 47"/>
            <p:cNvSpPr/>
            <p:nvPr/>
          </p:nvSpPr>
          <p:spPr>
            <a:xfrm>
              <a:off x="121603" y="3820828"/>
              <a:ext cx="1497359" cy="847348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このマスより後ろの人は全員やすみ！！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49" name="正方形/長方形 48"/>
            <p:cNvSpPr/>
            <p:nvPr/>
          </p:nvSpPr>
          <p:spPr>
            <a:xfrm>
              <a:off x="8210057" y="4106555"/>
              <a:ext cx="192493" cy="390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星 12 49"/>
            <p:cNvSpPr/>
            <p:nvPr/>
          </p:nvSpPr>
          <p:spPr>
            <a:xfrm rot="20693201">
              <a:off x="52424" y="2916522"/>
              <a:ext cx="1594988" cy="846962"/>
            </a:xfrm>
            <a:prstGeom prst="star12">
              <a:avLst>
                <a:gd name="adj" fmla="val 30797"/>
              </a:avLst>
            </a:prstGeom>
            <a:solidFill>
              <a:srgbClr val="FF99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1" name="正方形/長方形 50"/>
            <p:cNvSpPr/>
            <p:nvPr/>
          </p:nvSpPr>
          <p:spPr>
            <a:xfrm rot="20994415">
              <a:off x="321912" y="3035344"/>
              <a:ext cx="99307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1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マス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戻る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!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星 12 51"/>
            <p:cNvSpPr/>
            <p:nvPr/>
          </p:nvSpPr>
          <p:spPr>
            <a:xfrm rot="20693201">
              <a:off x="7527606" y="1273455"/>
              <a:ext cx="1560004" cy="737493"/>
            </a:xfrm>
            <a:prstGeom prst="star12">
              <a:avLst>
                <a:gd name="adj" fmla="val 30797"/>
              </a:avLst>
            </a:prstGeom>
            <a:solidFill>
              <a:srgbClr val="FF99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3" name="正方形/長方形 52"/>
            <p:cNvSpPr/>
            <p:nvPr/>
          </p:nvSpPr>
          <p:spPr>
            <a:xfrm rot="20700000">
              <a:off x="7554809" y="1270328"/>
              <a:ext cx="158530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最後尾と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入れ替え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!!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5680" y="4703190"/>
              <a:ext cx="1543562" cy="11380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5" name="角丸四角形 54"/>
            <p:cNvSpPr/>
            <p:nvPr/>
          </p:nvSpPr>
          <p:spPr>
            <a:xfrm>
              <a:off x="7255514" y="5733589"/>
              <a:ext cx="1900211" cy="931910"/>
            </a:xfrm>
            <a:prstGeom prst="roundRect">
              <a:avLst>
                <a:gd name="adj" fmla="val 24074"/>
              </a:avLst>
            </a:prstGeom>
            <a:solidFill>
              <a:srgbClr val="4F81BD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56" name="グループ化 55"/>
            <p:cNvGrpSpPr/>
            <p:nvPr/>
          </p:nvGrpSpPr>
          <p:grpSpPr>
            <a:xfrm rot="10800000">
              <a:off x="83067" y="5321410"/>
              <a:ext cx="1909349" cy="1344088"/>
              <a:chOff x="6940439" y="759180"/>
              <a:chExt cx="1591796" cy="1661708"/>
            </a:xfrm>
          </p:grpSpPr>
          <p:sp>
            <p:nvSpPr>
              <p:cNvPr id="69" name="角丸四角形 68"/>
              <p:cNvSpPr/>
              <p:nvPr/>
            </p:nvSpPr>
            <p:spPr>
              <a:xfrm rot="16200000">
                <a:off x="7154749" y="1043402"/>
                <a:ext cx="1602844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  <p:sp>
            <p:nvSpPr>
              <p:cNvPr id="70" name="角丸四角形 69"/>
              <p:cNvSpPr/>
              <p:nvPr/>
            </p:nvSpPr>
            <p:spPr>
              <a:xfrm>
                <a:off x="6940439" y="759180"/>
                <a:ext cx="1584176" cy="1152128"/>
              </a:xfrm>
              <a:prstGeom prst="roundRect">
                <a:avLst>
                  <a:gd name="adj" fmla="val 24074"/>
                </a:avLst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endParaRPr>
              </a:p>
            </p:txBody>
          </p:sp>
        </p:grpSp>
        <p:sp>
          <p:nvSpPr>
            <p:cNvPr id="57" name="正方形/長方形 56"/>
            <p:cNvSpPr/>
            <p:nvPr/>
          </p:nvSpPr>
          <p:spPr>
            <a:xfrm>
              <a:off x="6095047" y="5733588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4603019" y="5733588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3110990" y="5733588"/>
              <a:ext cx="1554718" cy="931910"/>
            </a:xfrm>
            <a:prstGeom prst="rect">
              <a:avLst/>
            </a:prstGeom>
            <a:solidFill>
              <a:srgbClr val="FFFF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0" name="正方形/長方形 59"/>
            <p:cNvSpPr/>
            <p:nvPr/>
          </p:nvSpPr>
          <p:spPr>
            <a:xfrm>
              <a:off x="1618963" y="5733588"/>
              <a:ext cx="1554718" cy="931910"/>
            </a:xfrm>
            <a:prstGeom prst="rect">
              <a:avLst/>
            </a:prstGeom>
            <a:solidFill>
              <a:srgbClr val="4BACC6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1" name="角丸四角形 60"/>
            <p:cNvSpPr/>
            <p:nvPr/>
          </p:nvSpPr>
          <p:spPr>
            <a:xfrm>
              <a:off x="1670093" y="5759301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2" name="角丸四角形 61"/>
            <p:cNvSpPr/>
            <p:nvPr/>
          </p:nvSpPr>
          <p:spPr>
            <a:xfrm>
              <a:off x="3226080" y="5827066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自慢話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3" name="角丸四角形 62"/>
            <p:cNvSpPr/>
            <p:nvPr/>
          </p:nvSpPr>
          <p:spPr>
            <a:xfrm>
              <a:off x="6169997" y="5759301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4" name="角丸四角形 63"/>
            <p:cNvSpPr/>
            <p:nvPr/>
          </p:nvSpPr>
          <p:spPr>
            <a:xfrm>
              <a:off x="4741485" y="5791833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FFFF99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ＳＴＡＲＴに戻る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5" name="角丸四角形 64"/>
            <p:cNvSpPr/>
            <p:nvPr/>
          </p:nvSpPr>
          <p:spPr>
            <a:xfrm>
              <a:off x="7669965" y="5759301"/>
              <a:ext cx="1416252" cy="873665"/>
            </a:xfrm>
            <a:prstGeom prst="roundRect">
              <a:avLst>
                <a:gd name="adj" fmla="val 43122"/>
              </a:avLst>
            </a:prstGeom>
            <a:gradFill flip="none" rotWithShape="1">
              <a:gsLst>
                <a:gs pos="0">
                  <a:srgbClr val="4F81BD">
                    <a:lumMod val="20000"/>
                    <a:lumOff val="80000"/>
                  </a:srgbClr>
                </a:gs>
                <a:gs pos="100000">
                  <a:srgbClr val="4F81BD"/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6" name="角丸四角形 65"/>
            <p:cNvSpPr/>
            <p:nvPr/>
          </p:nvSpPr>
          <p:spPr>
            <a:xfrm>
              <a:off x="148583" y="5764260"/>
              <a:ext cx="1416252" cy="873665"/>
            </a:xfrm>
            <a:prstGeom prst="roundRect">
              <a:avLst>
                <a:gd name="adj" fmla="val 43122"/>
              </a:avLst>
            </a:prstGeom>
            <a:solidFill>
              <a:srgbClr val="4F81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START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67" name="正方形/長方形 66"/>
            <p:cNvSpPr/>
            <p:nvPr/>
          </p:nvSpPr>
          <p:spPr>
            <a:xfrm>
              <a:off x="8258579" y="6068864"/>
              <a:ext cx="192493" cy="390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正方形/長方形 67"/>
            <p:cNvSpPr/>
            <p:nvPr/>
          </p:nvSpPr>
          <p:spPr>
            <a:xfrm>
              <a:off x="7621443" y="4670657"/>
              <a:ext cx="1471829" cy="1041187"/>
            </a:xfrm>
            <a:prstGeom prst="rect">
              <a:avLst/>
            </a:prstGeom>
            <a:solidFill>
              <a:srgbClr val="FFFF99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2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マス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進む！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8266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ユーザー設定</PresentationFormat>
  <Paragraphs>21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鈴木菜穂</dc:creator>
  <cp:lastModifiedBy>nagano</cp:lastModifiedBy>
  <cp:revision>1</cp:revision>
  <dcterms:created xsi:type="dcterms:W3CDTF">2015-05-29T02:13:41Z</dcterms:created>
  <dcterms:modified xsi:type="dcterms:W3CDTF">2015-08-06T04:56:15Z</dcterms:modified>
</cp:coreProperties>
</file>