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1" r:id="rId6"/>
  </p:sldIdLst>
  <p:sldSz cx="9144000" cy="6858000" type="screen4x3"/>
  <p:notesSz cx="6858000" cy="99456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1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2806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8961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313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09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0788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1676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947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499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8379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5922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4437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0D5BF-2140-4AFD-8D87-84F2BED298C9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E0774-C612-4F19-AE91-B7D336DA10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450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35496" y="83368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65323" y="96228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9" name="正方形/長方形 8"/>
          <p:cNvSpPr/>
          <p:nvPr/>
        </p:nvSpPr>
        <p:spPr>
          <a:xfrm>
            <a:off x="2309911" y="83671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182321" y="9622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584326" y="83368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436801" y="9622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858740" y="83368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691282" y="9594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35496" y="183876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865323" y="196736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75" name="正方形/長方形 74"/>
          <p:cNvSpPr/>
          <p:nvPr/>
        </p:nvSpPr>
        <p:spPr>
          <a:xfrm>
            <a:off x="2309911" y="184179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182321" y="19673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4584326" y="183876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5436801" y="19673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6858740" y="183876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7691282" y="196456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8704" y="281390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68531" y="294250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84" name="正方形/長方形 83"/>
          <p:cNvSpPr/>
          <p:nvPr/>
        </p:nvSpPr>
        <p:spPr>
          <a:xfrm>
            <a:off x="2313119" y="281693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3185529" y="29425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587534" y="281390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5440009" y="29425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6861948" y="281390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7694490" y="293970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35496" y="3786008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865323" y="3914608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93" name="正方形/長方形 92"/>
          <p:cNvSpPr/>
          <p:nvPr/>
        </p:nvSpPr>
        <p:spPr>
          <a:xfrm>
            <a:off x="2309911" y="3789040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3182321" y="391460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4584326" y="3786008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5436801" y="391460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6858740" y="3786008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7691282" y="391181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133643" y="188640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テーブルに貼る紙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453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35496" y="83368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65323" y="96228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9" name="正方形/長方形 8"/>
          <p:cNvSpPr/>
          <p:nvPr/>
        </p:nvSpPr>
        <p:spPr>
          <a:xfrm>
            <a:off x="2309911" y="83671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182321" y="9622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584326" y="83368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5436801" y="96228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858740" y="83368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691282" y="95948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35496" y="183876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865323" y="196736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75" name="正方形/長方形 74"/>
          <p:cNvSpPr/>
          <p:nvPr/>
        </p:nvSpPr>
        <p:spPr>
          <a:xfrm>
            <a:off x="2309911" y="184179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182321" y="19673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4584326" y="183876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5436801" y="19673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6858740" y="183876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7691282" y="196456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8704" y="2813900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868531" y="2942500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84" name="正方形/長方形 83"/>
          <p:cNvSpPr/>
          <p:nvPr/>
        </p:nvSpPr>
        <p:spPr>
          <a:xfrm>
            <a:off x="2313119" y="2816932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3185529" y="29425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587534" y="2813900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5440009" y="294250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88" name="正方形/長方形 87"/>
          <p:cNvSpPr/>
          <p:nvPr/>
        </p:nvSpPr>
        <p:spPr>
          <a:xfrm>
            <a:off x="6861948" y="2813900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89" name="テキスト ボックス 88"/>
          <p:cNvSpPr txBox="1"/>
          <p:nvPr/>
        </p:nvSpPr>
        <p:spPr>
          <a:xfrm>
            <a:off x="7694490" y="2939703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35496" y="3786008"/>
            <a:ext cx="2232248" cy="93610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865323" y="3914608"/>
            <a:ext cx="570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 smtClean="0"/>
              <a:t>１</a:t>
            </a:r>
            <a:endParaRPr kumimoji="1" lang="ja-JP" altLang="en-US" sz="4400" dirty="0"/>
          </a:p>
        </p:txBody>
      </p:sp>
      <p:sp>
        <p:nvSpPr>
          <p:cNvPr id="93" name="正方形/長方形 92"/>
          <p:cNvSpPr/>
          <p:nvPr/>
        </p:nvSpPr>
        <p:spPr>
          <a:xfrm>
            <a:off x="2309911" y="3789040"/>
            <a:ext cx="2232248" cy="9361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3182321" y="391460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rgbClr val="FF0000"/>
                </a:solidFill>
              </a:rPr>
              <a:t>2</a:t>
            </a:r>
            <a:endParaRPr kumimoji="1" lang="ja-JP" altLang="en-US" sz="4400" dirty="0">
              <a:solidFill>
                <a:srgbClr val="FF0000"/>
              </a:solidFill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4584326" y="3786008"/>
            <a:ext cx="2232248" cy="9361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400">
              <a:solidFill>
                <a:schemeClr val="bg1"/>
              </a:solidFill>
            </a:endParaRPr>
          </a:p>
        </p:txBody>
      </p:sp>
      <p:sp>
        <p:nvSpPr>
          <p:cNvPr id="96" name="テキスト ボックス 95"/>
          <p:cNvSpPr txBox="1"/>
          <p:nvPr/>
        </p:nvSpPr>
        <p:spPr>
          <a:xfrm>
            <a:off x="5436801" y="391460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smtClean="0">
                <a:solidFill>
                  <a:schemeClr val="tx2"/>
                </a:solidFill>
              </a:rPr>
              <a:t>3</a:t>
            </a:r>
            <a:endParaRPr kumimoji="1" lang="ja-JP" altLang="en-US" sz="4400" dirty="0">
              <a:solidFill>
                <a:schemeClr val="tx2"/>
              </a:solidFill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6858740" y="3786008"/>
            <a:ext cx="2232248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54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4000">
              <a:solidFill>
                <a:schemeClr val="bg1"/>
              </a:solidFill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7691282" y="3911811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 smtClean="0">
                <a:solidFill>
                  <a:srgbClr val="005426"/>
                </a:solidFill>
              </a:rPr>
              <a:t>4</a:t>
            </a:r>
            <a:endParaRPr kumimoji="1" lang="ja-JP" altLang="en-US" sz="4000" dirty="0">
              <a:solidFill>
                <a:srgbClr val="005426"/>
              </a:solidFill>
            </a:endParaRPr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133643" y="188640"/>
            <a:ext cx="2890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テーブルに貼る紙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243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 rot="5400000">
            <a:off x="-169956" y="1474212"/>
            <a:ext cx="6327941" cy="3900813"/>
            <a:chOff x="-8519" y="977696"/>
            <a:chExt cx="4515182" cy="2783351"/>
          </a:xfrm>
        </p:grpSpPr>
        <p:sp>
          <p:nvSpPr>
            <p:cNvPr id="4" name="正方形/長方形 3"/>
            <p:cNvSpPr/>
            <p:nvPr/>
          </p:nvSpPr>
          <p:spPr>
            <a:xfrm>
              <a:off x="0" y="977696"/>
              <a:ext cx="2232248" cy="136815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0" y="1276418"/>
              <a:ext cx="57099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 dirty="0" smtClean="0"/>
                <a:t>１</a:t>
              </a:r>
              <a:endParaRPr kumimoji="1" lang="ja-JP" altLang="en-US" sz="44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274415" y="980728"/>
              <a:ext cx="2232248" cy="13681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2316998" y="1276418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4400" dirty="0">
                <a:solidFill>
                  <a:srgbClr val="FF0000"/>
                </a:solidFill>
              </a:endParaRP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-8519" y="2392895"/>
              <a:ext cx="2232248" cy="13681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4129" y="270357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chemeClr val="tx2"/>
                  </a:solidFill>
                </a:rPr>
                <a:t>3</a:t>
              </a:r>
              <a:endParaRPr kumimoji="1" lang="ja-JP" altLang="en-US" sz="4400" dirty="0">
                <a:solidFill>
                  <a:schemeClr val="tx2"/>
                </a:solidFill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2265895" y="2392895"/>
              <a:ext cx="2232248" cy="13681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54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2268610" y="2700777"/>
              <a:ext cx="44435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 smtClean="0">
                  <a:solidFill>
                    <a:srgbClr val="005426"/>
                  </a:solidFill>
                </a:rPr>
                <a:t>4</a:t>
              </a:r>
              <a:endParaRPr kumimoji="1" lang="ja-JP" altLang="en-US" sz="4000" dirty="0">
                <a:solidFill>
                  <a:srgbClr val="005426"/>
                </a:solidFill>
              </a:endParaRP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504056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2786998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430020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2712962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102" name="テキスト ボックス 101"/>
          <p:cNvSpPr txBox="1"/>
          <p:nvPr/>
        </p:nvSpPr>
        <p:spPr>
          <a:xfrm>
            <a:off x="63489" y="6997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名札</a:t>
            </a:r>
            <a:endParaRPr kumimoji="1" lang="ja-JP" altLang="en-US" sz="2800" dirty="0"/>
          </a:p>
        </p:txBody>
      </p:sp>
      <p:grpSp>
        <p:nvGrpSpPr>
          <p:cNvPr id="103" name="グループ化 102"/>
          <p:cNvGrpSpPr/>
          <p:nvPr/>
        </p:nvGrpSpPr>
        <p:grpSpPr>
          <a:xfrm rot="5400000">
            <a:off x="3802866" y="1486151"/>
            <a:ext cx="6327941" cy="3900813"/>
            <a:chOff x="-8519" y="977696"/>
            <a:chExt cx="4515182" cy="2783351"/>
          </a:xfrm>
        </p:grpSpPr>
        <p:sp>
          <p:nvSpPr>
            <p:cNvPr id="104" name="正方形/長方形 103"/>
            <p:cNvSpPr/>
            <p:nvPr/>
          </p:nvSpPr>
          <p:spPr>
            <a:xfrm>
              <a:off x="0" y="977696"/>
              <a:ext cx="2232248" cy="136815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テキスト ボックス 104"/>
            <p:cNvSpPr txBox="1"/>
            <p:nvPr/>
          </p:nvSpPr>
          <p:spPr>
            <a:xfrm>
              <a:off x="0" y="1276418"/>
              <a:ext cx="57099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 dirty="0" smtClean="0"/>
                <a:t>１</a:t>
              </a:r>
              <a:endParaRPr kumimoji="1" lang="ja-JP" altLang="en-US" sz="4400" dirty="0"/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2274415" y="980728"/>
              <a:ext cx="2232248" cy="13681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2316998" y="1276418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4400" dirty="0">
                <a:solidFill>
                  <a:srgbClr val="FF0000"/>
                </a:solidFill>
              </a:endParaRPr>
            </a:p>
          </p:txBody>
        </p:sp>
        <p:sp>
          <p:nvSpPr>
            <p:cNvPr id="108" name="正方形/長方形 107"/>
            <p:cNvSpPr/>
            <p:nvPr/>
          </p:nvSpPr>
          <p:spPr>
            <a:xfrm>
              <a:off x="-8519" y="2392895"/>
              <a:ext cx="2232248" cy="13681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9" name="テキスト ボックス 108"/>
            <p:cNvSpPr txBox="1"/>
            <p:nvPr/>
          </p:nvSpPr>
          <p:spPr>
            <a:xfrm>
              <a:off x="14129" y="270357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chemeClr val="tx2"/>
                  </a:solidFill>
                </a:rPr>
                <a:t>3</a:t>
              </a:r>
              <a:endParaRPr kumimoji="1" lang="ja-JP" altLang="en-US" sz="4400" dirty="0">
                <a:solidFill>
                  <a:schemeClr val="tx2"/>
                </a:solidFill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2265895" y="2392895"/>
              <a:ext cx="2232248" cy="13681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54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111" name="テキスト ボックス 110"/>
            <p:cNvSpPr txBox="1"/>
            <p:nvPr/>
          </p:nvSpPr>
          <p:spPr>
            <a:xfrm>
              <a:off x="2268610" y="2700777"/>
              <a:ext cx="44435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 smtClean="0">
                  <a:solidFill>
                    <a:srgbClr val="005426"/>
                  </a:solidFill>
                </a:rPr>
                <a:t>4</a:t>
              </a:r>
              <a:endParaRPr kumimoji="1" lang="ja-JP" altLang="en-US" sz="4000" dirty="0">
                <a:solidFill>
                  <a:srgbClr val="005426"/>
                </a:solidFill>
              </a:endParaRPr>
            </a:p>
          </p:txBody>
        </p:sp>
        <p:sp>
          <p:nvSpPr>
            <p:cNvPr id="112" name="正方形/長方形 111"/>
            <p:cNvSpPr/>
            <p:nvPr/>
          </p:nvSpPr>
          <p:spPr>
            <a:xfrm>
              <a:off x="504056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2786998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430020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5" name="正方形/長方形 114"/>
            <p:cNvSpPr/>
            <p:nvPr/>
          </p:nvSpPr>
          <p:spPr>
            <a:xfrm>
              <a:off x="2712962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031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 rot="5400000">
            <a:off x="-169956" y="1474212"/>
            <a:ext cx="6327941" cy="3900813"/>
            <a:chOff x="-8519" y="977696"/>
            <a:chExt cx="4515182" cy="2783351"/>
          </a:xfrm>
        </p:grpSpPr>
        <p:sp>
          <p:nvSpPr>
            <p:cNvPr id="4" name="正方形/長方形 3"/>
            <p:cNvSpPr/>
            <p:nvPr/>
          </p:nvSpPr>
          <p:spPr>
            <a:xfrm>
              <a:off x="0" y="977696"/>
              <a:ext cx="2232248" cy="136815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0" y="1276418"/>
              <a:ext cx="57099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 dirty="0" smtClean="0"/>
                <a:t>１</a:t>
              </a:r>
              <a:endParaRPr kumimoji="1" lang="ja-JP" altLang="en-US" sz="44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274415" y="980728"/>
              <a:ext cx="2232248" cy="13681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2316998" y="1276418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4400" dirty="0">
                <a:solidFill>
                  <a:srgbClr val="FF0000"/>
                </a:solidFill>
              </a:endParaRP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-8519" y="2392895"/>
              <a:ext cx="2232248" cy="13681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4129" y="270357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chemeClr val="tx2"/>
                  </a:solidFill>
                </a:rPr>
                <a:t>3</a:t>
              </a:r>
              <a:endParaRPr kumimoji="1" lang="ja-JP" altLang="en-US" sz="4400" dirty="0">
                <a:solidFill>
                  <a:schemeClr val="tx2"/>
                </a:solidFill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2265895" y="2392895"/>
              <a:ext cx="2232248" cy="13681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54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2268610" y="2700777"/>
              <a:ext cx="44435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 smtClean="0">
                  <a:solidFill>
                    <a:srgbClr val="005426"/>
                  </a:solidFill>
                </a:rPr>
                <a:t>4</a:t>
              </a:r>
              <a:endParaRPr kumimoji="1" lang="ja-JP" altLang="en-US" sz="4000" dirty="0">
                <a:solidFill>
                  <a:srgbClr val="005426"/>
                </a:solidFill>
              </a:endParaRPr>
            </a:p>
          </p:txBody>
        </p:sp>
        <p:sp>
          <p:nvSpPr>
            <p:cNvPr id="34" name="正方形/長方形 33"/>
            <p:cNvSpPr/>
            <p:nvPr/>
          </p:nvSpPr>
          <p:spPr>
            <a:xfrm>
              <a:off x="504056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2786998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430020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2712962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102" name="テキスト ボックス 101"/>
          <p:cNvSpPr txBox="1"/>
          <p:nvPr/>
        </p:nvSpPr>
        <p:spPr>
          <a:xfrm>
            <a:off x="63489" y="6997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名札</a:t>
            </a:r>
            <a:endParaRPr kumimoji="1" lang="ja-JP" altLang="en-US" sz="2800" dirty="0"/>
          </a:p>
        </p:txBody>
      </p:sp>
      <p:grpSp>
        <p:nvGrpSpPr>
          <p:cNvPr id="103" name="グループ化 102"/>
          <p:cNvGrpSpPr/>
          <p:nvPr/>
        </p:nvGrpSpPr>
        <p:grpSpPr>
          <a:xfrm rot="5400000">
            <a:off x="3802866" y="1486151"/>
            <a:ext cx="6327941" cy="3900813"/>
            <a:chOff x="-8519" y="977696"/>
            <a:chExt cx="4515182" cy="2783351"/>
          </a:xfrm>
        </p:grpSpPr>
        <p:sp>
          <p:nvSpPr>
            <p:cNvPr id="104" name="正方形/長方形 103"/>
            <p:cNvSpPr/>
            <p:nvPr/>
          </p:nvSpPr>
          <p:spPr>
            <a:xfrm>
              <a:off x="0" y="977696"/>
              <a:ext cx="2232248" cy="136815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5" name="テキスト ボックス 104"/>
            <p:cNvSpPr txBox="1"/>
            <p:nvPr/>
          </p:nvSpPr>
          <p:spPr>
            <a:xfrm>
              <a:off x="0" y="1276418"/>
              <a:ext cx="57099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4400" dirty="0" smtClean="0"/>
                <a:t>１</a:t>
              </a:r>
              <a:endParaRPr kumimoji="1" lang="ja-JP" altLang="en-US" sz="4400" dirty="0"/>
            </a:p>
          </p:txBody>
        </p:sp>
        <p:sp>
          <p:nvSpPr>
            <p:cNvPr id="106" name="正方形/長方形 105"/>
            <p:cNvSpPr/>
            <p:nvPr/>
          </p:nvSpPr>
          <p:spPr>
            <a:xfrm>
              <a:off x="2274415" y="980728"/>
              <a:ext cx="2232248" cy="13681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7" name="テキスト ボックス 106"/>
            <p:cNvSpPr txBox="1"/>
            <p:nvPr/>
          </p:nvSpPr>
          <p:spPr>
            <a:xfrm>
              <a:off x="2316998" y="1276418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4400" dirty="0">
                <a:solidFill>
                  <a:srgbClr val="FF0000"/>
                </a:solidFill>
              </a:endParaRPr>
            </a:p>
          </p:txBody>
        </p:sp>
        <p:sp>
          <p:nvSpPr>
            <p:cNvPr id="108" name="正方形/長方形 107"/>
            <p:cNvSpPr/>
            <p:nvPr/>
          </p:nvSpPr>
          <p:spPr>
            <a:xfrm>
              <a:off x="-8519" y="2392895"/>
              <a:ext cx="2232248" cy="136815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09" name="テキスト ボックス 108"/>
            <p:cNvSpPr txBox="1"/>
            <p:nvPr/>
          </p:nvSpPr>
          <p:spPr>
            <a:xfrm>
              <a:off x="14129" y="2703574"/>
              <a:ext cx="47000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4400" dirty="0" smtClean="0">
                  <a:solidFill>
                    <a:schemeClr val="tx2"/>
                  </a:solidFill>
                </a:rPr>
                <a:t>3</a:t>
              </a:r>
              <a:endParaRPr kumimoji="1" lang="ja-JP" altLang="en-US" sz="4400" dirty="0">
                <a:solidFill>
                  <a:schemeClr val="tx2"/>
                </a:solidFill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2265895" y="2392895"/>
              <a:ext cx="2232248" cy="136815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54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000">
                <a:solidFill>
                  <a:schemeClr val="bg1"/>
                </a:solidFill>
              </a:endParaRPr>
            </a:p>
          </p:txBody>
        </p:sp>
        <p:sp>
          <p:nvSpPr>
            <p:cNvPr id="111" name="テキスト ボックス 110"/>
            <p:cNvSpPr txBox="1"/>
            <p:nvPr/>
          </p:nvSpPr>
          <p:spPr>
            <a:xfrm>
              <a:off x="2268610" y="2700777"/>
              <a:ext cx="44435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dirty="0" smtClean="0">
                  <a:solidFill>
                    <a:srgbClr val="005426"/>
                  </a:solidFill>
                </a:rPr>
                <a:t>4</a:t>
              </a:r>
              <a:endParaRPr kumimoji="1" lang="ja-JP" altLang="en-US" sz="4000" dirty="0">
                <a:solidFill>
                  <a:srgbClr val="005426"/>
                </a:solidFill>
              </a:endParaRPr>
            </a:p>
          </p:txBody>
        </p:sp>
        <p:sp>
          <p:nvSpPr>
            <p:cNvPr id="112" name="正方形/長方形 111"/>
            <p:cNvSpPr/>
            <p:nvPr/>
          </p:nvSpPr>
          <p:spPr>
            <a:xfrm>
              <a:off x="504056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2786998" y="1417400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430020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  <p:sp>
          <p:nvSpPr>
            <p:cNvPr id="115" name="正方形/長方形 114"/>
            <p:cNvSpPr/>
            <p:nvPr/>
          </p:nvSpPr>
          <p:spPr>
            <a:xfrm>
              <a:off x="2712962" y="2832599"/>
              <a:ext cx="1658721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4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51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テキスト ボックス 98"/>
          <p:cNvSpPr txBox="1"/>
          <p:nvPr/>
        </p:nvSpPr>
        <p:spPr>
          <a:xfrm>
            <a:off x="133643" y="188640"/>
            <a:ext cx="66928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テーブル名（以下の画像をテーブルに貼る）</a:t>
            </a:r>
            <a:endParaRPr kumimoji="1" lang="ja-JP" altLang="en-US" sz="2800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59800" y="932522"/>
            <a:ext cx="2844048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/>
              <a:t>・なす</a:t>
            </a:r>
            <a:endParaRPr kumimoji="1" lang="en-US" altLang="ja-JP" sz="4000" dirty="0" smtClean="0"/>
          </a:p>
          <a:p>
            <a:r>
              <a:rPr lang="ja-JP" altLang="en-US" sz="4000" dirty="0" smtClean="0"/>
              <a:t>・トマト</a:t>
            </a:r>
            <a:endParaRPr lang="en-US" altLang="ja-JP" sz="4000" dirty="0" smtClean="0"/>
          </a:p>
          <a:p>
            <a:r>
              <a:rPr kumimoji="1" lang="ja-JP" altLang="en-US" sz="4000" dirty="0" smtClean="0"/>
              <a:t>・きゅうり</a:t>
            </a:r>
            <a:endParaRPr kumimoji="1" lang="en-US" altLang="ja-JP" sz="4000" dirty="0" smtClean="0"/>
          </a:p>
          <a:p>
            <a:r>
              <a:rPr lang="ja-JP" altLang="en-US" sz="4000" dirty="0" smtClean="0"/>
              <a:t>・にんじん</a:t>
            </a:r>
            <a:endParaRPr lang="en-US" altLang="ja-JP" sz="4000" dirty="0" smtClean="0"/>
          </a:p>
          <a:p>
            <a:r>
              <a:rPr lang="ja-JP" altLang="en-US" sz="4000" dirty="0" smtClean="0"/>
              <a:t>・いちご</a:t>
            </a:r>
            <a:endParaRPr lang="en-US" altLang="ja-JP" sz="4000" dirty="0" smtClean="0"/>
          </a:p>
          <a:p>
            <a:r>
              <a:rPr lang="ja-JP" altLang="en-US" sz="4000" dirty="0" smtClean="0"/>
              <a:t>・とうもろこし</a:t>
            </a:r>
            <a:endParaRPr lang="en-US" altLang="ja-JP" sz="4000" dirty="0" smtClean="0"/>
          </a:p>
          <a:p>
            <a:r>
              <a:rPr kumimoji="1" lang="ja-JP" altLang="en-US" sz="4000" dirty="0" smtClean="0"/>
              <a:t>・すいか</a:t>
            </a:r>
            <a:endParaRPr kumimoji="1" lang="en-US" altLang="ja-JP" sz="4000" dirty="0" smtClean="0"/>
          </a:p>
          <a:p>
            <a:r>
              <a:rPr lang="ja-JP" altLang="en-US" sz="4000" dirty="0" smtClean="0"/>
              <a:t>・メロン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2025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84</Words>
  <Application>Microsoft Office PowerPoint</Application>
  <PresentationFormat>画面に合わせる (4:3)</PresentationFormat>
  <Paragraphs>61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nagano</dc:creator>
  <cp:lastModifiedBy>nagano</cp:lastModifiedBy>
  <cp:revision>68</cp:revision>
  <cp:lastPrinted>2015-08-06T08:00:31Z</cp:lastPrinted>
  <dcterms:created xsi:type="dcterms:W3CDTF">2015-08-06T06:23:29Z</dcterms:created>
  <dcterms:modified xsi:type="dcterms:W3CDTF">2015-08-21T03:57:27Z</dcterms:modified>
</cp:coreProperties>
</file>