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6858000" cy="9144000" type="screen4x3"/>
  <p:notesSz cx="6858000" cy="99456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40" autoAdjust="0"/>
    <p:restoredTop sz="94660"/>
  </p:normalViewPr>
  <p:slideViewPr>
    <p:cSldViewPr>
      <p:cViewPr varScale="1">
        <p:scale>
          <a:sx n="64" d="100"/>
          <a:sy n="64" d="100"/>
        </p:scale>
        <p:origin x="-1949" y="-67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7842"/>
          </a:xfrm>
          <a:prstGeom prst="rect">
            <a:avLst/>
          </a:prstGeom>
        </p:spPr>
        <p:txBody>
          <a:bodyPr vert="horz" lIns="91870" tIns="45935" rIns="91870" bIns="45935" rtlCol="0"/>
          <a:lstStyle>
            <a:lvl1pPr algn="r">
              <a:defRPr sz="1200"/>
            </a:lvl1pPr>
          </a:lstStyle>
          <a:p>
            <a:fld id="{E79FF3BC-E296-43D2-8880-5877D0475240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030413" y="746125"/>
            <a:ext cx="2797175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0" tIns="45935" rIns="91870" bIns="4593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480" y="4723924"/>
            <a:ext cx="5487041" cy="4475798"/>
          </a:xfrm>
          <a:prstGeom prst="rect">
            <a:avLst/>
          </a:prstGeom>
        </p:spPr>
        <p:txBody>
          <a:bodyPr vert="horz" lIns="91870" tIns="45935" rIns="91870" bIns="45935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6257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3852" y="9446257"/>
            <a:ext cx="2972547" cy="497841"/>
          </a:xfrm>
          <a:prstGeom prst="rect">
            <a:avLst/>
          </a:prstGeom>
        </p:spPr>
        <p:txBody>
          <a:bodyPr vert="horz" lIns="91870" tIns="45935" rIns="91870" bIns="45935" rtlCol="0" anchor="b"/>
          <a:lstStyle>
            <a:lvl1pPr algn="r">
              <a:defRPr sz="1200"/>
            </a:lvl1pPr>
          </a:lstStyle>
          <a:p>
            <a:fld id="{20021FC6-6718-4B5C-AAE0-9E78E98C4D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9252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021FC6-6718-4B5C-AAE0-9E78E98C4DB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901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4310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3765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756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5854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5609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5268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100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624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09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281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6529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A4A0D-5319-4F4A-9C7E-A134B0C0529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4F189-74D0-45F6-B065-15C3F00307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5377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207715"/>
            <a:ext cx="5495925" cy="732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496992" y="209992"/>
            <a:ext cx="5489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 smtClean="0"/>
              <a:t>皮膚温記録用紙（テーブル名：　　　　　　）</a:t>
            </a:r>
            <a:endParaRPr kumimoji="1" lang="ja-JP" altLang="en-US" sz="24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48680" y="765736"/>
            <a:ext cx="5748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※</a:t>
            </a:r>
            <a:r>
              <a:rPr kumimoji="1" lang="ja-JP" altLang="en-US" dirty="0" smtClean="0"/>
              <a:t>あがった場合は、その時の皮膚温を</a:t>
            </a:r>
            <a:r>
              <a:rPr kumimoji="1" lang="ja-JP" altLang="en-US" dirty="0" smtClean="0">
                <a:solidFill>
                  <a:srgbClr val="FF0000"/>
                </a:solidFill>
              </a:rPr>
              <a:t>○で囲んでください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904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500509"/>
            <a:ext cx="6889751" cy="853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7" name="直線コネクタ 26"/>
          <p:cNvCxnSpPr/>
          <p:nvPr/>
        </p:nvCxnSpPr>
        <p:spPr>
          <a:xfrm>
            <a:off x="618307" y="620715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/>
          <p:cNvCxnSpPr/>
          <p:nvPr/>
        </p:nvCxnSpPr>
        <p:spPr>
          <a:xfrm>
            <a:off x="618307" y="1385561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コネクタ 39"/>
          <p:cNvCxnSpPr/>
          <p:nvPr/>
        </p:nvCxnSpPr>
        <p:spPr>
          <a:xfrm>
            <a:off x="618307" y="2150407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/>
          <p:cNvCxnSpPr/>
          <p:nvPr/>
        </p:nvCxnSpPr>
        <p:spPr>
          <a:xfrm>
            <a:off x="618307" y="2915253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コネクタ 41"/>
          <p:cNvCxnSpPr/>
          <p:nvPr/>
        </p:nvCxnSpPr>
        <p:spPr>
          <a:xfrm>
            <a:off x="618307" y="3680099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コネクタ 42"/>
          <p:cNvCxnSpPr/>
          <p:nvPr/>
        </p:nvCxnSpPr>
        <p:spPr>
          <a:xfrm>
            <a:off x="618307" y="4444945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コネクタ 43"/>
          <p:cNvCxnSpPr/>
          <p:nvPr/>
        </p:nvCxnSpPr>
        <p:spPr>
          <a:xfrm>
            <a:off x="618307" y="5209791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コネクタ 44"/>
          <p:cNvCxnSpPr/>
          <p:nvPr/>
        </p:nvCxnSpPr>
        <p:spPr>
          <a:xfrm>
            <a:off x="618307" y="5974637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線コネクタ 45"/>
          <p:cNvCxnSpPr/>
          <p:nvPr/>
        </p:nvCxnSpPr>
        <p:spPr>
          <a:xfrm>
            <a:off x="618307" y="6739483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線コネクタ 46"/>
          <p:cNvCxnSpPr/>
          <p:nvPr/>
        </p:nvCxnSpPr>
        <p:spPr>
          <a:xfrm>
            <a:off x="618307" y="7504333"/>
            <a:ext cx="597666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テキスト ボックス 49"/>
          <p:cNvSpPr txBox="1"/>
          <p:nvPr/>
        </p:nvSpPr>
        <p:spPr>
          <a:xfrm>
            <a:off x="569888" y="8637413"/>
            <a:ext cx="587853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●</a:t>
            </a:r>
            <a:r>
              <a:rPr kumimoji="1" lang="ja-JP" altLang="en-US" u="sng" dirty="0" smtClean="0"/>
              <a:t>　　</a:t>
            </a:r>
            <a:r>
              <a:rPr lang="ja-JP" altLang="en-US" u="sng" dirty="0"/>
              <a:t>　</a:t>
            </a:r>
            <a:r>
              <a:rPr lang="ja-JP" altLang="en-US" u="sng" dirty="0" smtClean="0"/>
              <a:t>　</a:t>
            </a:r>
            <a:r>
              <a:rPr lang="ja-JP" altLang="en-US" u="sng" dirty="0"/>
              <a:t>　　</a:t>
            </a:r>
            <a:r>
              <a:rPr kumimoji="1" lang="ja-JP" altLang="en-US" u="sng" dirty="0" smtClean="0"/>
              <a:t>　</a:t>
            </a:r>
            <a:r>
              <a:rPr kumimoji="1" lang="ja-JP" altLang="en-US" dirty="0" smtClean="0"/>
              <a:t>　</a:t>
            </a:r>
            <a:r>
              <a:rPr kumimoji="1" lang="ja-JP" altLang="en-US" dirty="0" smtClean="0">
                <a:solidFill>
                  <a:srgbClr val="FF0000"/>
                </a:solidFill>
              </a:rPr>
              <a:t>■</a:t>
            </a:r>
            <a:r>
              <a:rPr lang="ja-JP" altLang="en-US" u="sng" dirty="0">
                <a:solidFill>
                  <a:srgbClr val="FF0000"/>
                </a:solidFill>
              </a:rPr>
              <a:t>　　</a:t>
            </a:r>
            <a:r>
              <a:rPr lang="ja-JP" altLang="en-US" u="sng" dirty="0" smtClean="0">
                <a:solidFill>
                  <a:srgbClr val="FF0000"/>
                </a:solidFill>
              </a:rPr>
              <a:t>　</a:t>
            </a:r>
            <a:r>
              <a:rPr lang="ja-JP" altLang="en-US" u="sng" dirty="0">
                <a:solidFill>
                  <a:srgbClr val="FF0000"/>
                </a:solidFill>
              </a:rPr>
              <a:t>　　　　</a:t>
            </a:r>
            <a:r>
              <a:rPr kumimoji="1" lang="ja-JP" altLang="en-US" dirty="0" smtClean="0"/>
              <a:t>　</a:t>
            </a:r>
            <a:r>
              <a:rPr kumimoji="1" lang="ja-JP" alt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▲</a:t>
            </a:r>
            <a:r>
              <a:rPr lang="ja-JP" altLang="en-US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　　</a:t>
            </a:r>
            <a:r>
              <a:rPr lang="ja-JP" altLang="en-US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　</a:t>
            </a:r>
            <a:r>
              <a:rPr lang="ja-JP" altLang="en-US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　　　　</a:t>
            </a:r>
            <a:r>
              <a:rPr kumimoji="1" lang="ja-JP" altLang="en-US" dirty="0" smtClean="0"/>
              <a:t>　</a:t>
            </a:r>
            <a:r>
              <a:rPr kumimoji="1" lang="ja-JP" altLang="en-US" dirty="0" smtClean="0">
                <a:solidFill>
                  <a:srgbClr val="00B050"/>
                </a:solidFill>
              </a:rPr>
              <a:t>✕</a:t>
            </a:r>
            <a:r>
              <a:rPr lang="ja-JP" altLang="en-US" u="sng" dirty="0">
                <a:solidFill>
                  <a:srgbClr val="00B050"/>
                </a:solidFill>
              </a:rPr>
              <a:t>　　</a:t>
            </a:r>
            <a:r>
              <a:rPr lang="ja-JP" altLang="en-US" u="sng" dirty="0" smtClean="0">
                <a:solidFill>
                  <a:srgbClr val="00B050"/>
                </a:solidFill>
              </a:rPr>
              <a:t>　</a:t>
            </a:r>
            <a:r>
              <a:rPr lang="ja-JP" altLang="en-US" u="sng" dirty="0">
                <a:solidFill>
                  <a:srgbClr val="00B050"/>
                </a:solidFill>
              </a:rPr>
              <a:t>　　　　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1372" y="257981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/>
              <a:t>（℃）</a:t>
            </a:r>
            <a:endParaRPr kumimoji="1" lang="ja-JP" altLang="en-US" sz="1200" dirty="0"/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84213" y="110852"/>
            <a:ext cx="59131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皮膚温</a:t>
            </a:r>
            <a:r>
              <a:rPr lang="ja-JP" altLang="en-US" sz="2400" dirty="0"/>
              <a:t>グラフ用紙（テーブル名：　　　　　　）</a:t>
            </a:r>
          </a:p>
        </p:txBody>
      </p:sp>
    </p:spTree>
    <p:extLst>
      <p:ext uri="{BB962C8B-B14F-4D97-AF65-F5344CB8AC3E}">
        <p14:creationId xmlns:p14="http://schemas.microsoft.com/office/powerpoint/2010/main" val="3829422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638</TotalTime>
  <Words>34</Words>
  <Application>Microsoft Office PowerPoint</Application>
  <PresentationFormat>画面に合わせる (4:3)</PresentationFormat>
  <Paragraphs>6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HP-nagano</dc:creator>
  <cp:lastModifiedBy>nagano</cp:lastModifiedBy>
  <cp:revision>29</cp:revision>
  <cp:lastPrinted>2015-08-06T07:11:40Z</cp:lastPrinted>
  <dcterms:created xsi:type="dcterms:W3CDTF">2015-03-16T08:41:02Z</dcterms:created>
  <dcterms:modified xsi:type="dcterms:W3CDTF">2015-08-21T03:21:08Z</dcterms:modified>
</cp:coreProperties>
</file>