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0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27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08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97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6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0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58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604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651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46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05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6307F-8375-47A4-9215-C54BBDF5C9D7}" type="datetimeFigureOut">
              <a:rPr kumimoji="1" lang="ja-JP" altLang="en-US" smtClean="0"/>
              <a:t>2019/12/7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7FA2-4628-4AA9-977F-DCCA835958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010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133340" y="137293"/>
            <a:ext cx="10109915" cy="6463130"/>
            <a:chOff x="52424" y="237601"/>
            <a:chExt cx="9103301" cy="6463130"/>
          </a:xfrm>
        </p:grpSpPr>
        <p:sp>
          <p:nvSpPr>
            <p:cNvPr id="5" name="角丸四角形 4"/>
            <p:cNvSpPr/>
            <p:nvPr/>
          </p:nvSpPr>
          <p:spPr>
            <a:xfrm>
              <a:off x="7206992" y="3771280"/>
              <a:ext cx="1900211" cy="931910"/>
            </a:xfrm>
            <a:prstGeom prst="roundRect">
              <a:avLst>
                <a:gd name="adj" fmla="val 24074"/>
              </a:avLst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6" name="グループ化 5"/>
            <p:cNvGrpSpPr/>
            <p:nvPr/>
          </p:nvGrpSpPr>
          <p:grpSpPr>
            <a:xfrm rot="10800000">
              <a:off x="78682" y="3359102"/>
              <a:ext cx="1909349" cy="1344088"/>
              <a:chOff x="6940439" y="759180"/>
              <a:chExt cx="1591796" cy="1661708"/>
            </a:xfrm>
          </p:grpSpPr>
          <p:sp>
            <p:nvSpPr>
              <p:cNvPr id="75" name="角丸四角形 74"/>
              <p:cNvSpPr/>
              <p:nvPr/>
            </p:nvSpPr>
            <p:spPr>
              <a:xfrm rot="16200000">
                <a:off x="7154749" y="1043402"/>
                <a:ext cx="1602844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76" name="角丸四角形 75"/>
              <p:cNvSpPr/>
              <p:nvPr/>
            </p:nvSpPr>
            <p:spPr>
              <a:xfrm>
                <a:off x="6940439" y="759180"/>
                <a:ext cx="1584176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7" name="グループ化 6"/>
            <p:cNvGrpSpPr/>
            <p:nvPr/>
          </p:nvGrpSpPr>
          <p:grpSpPr>
            <a:xfrm rot="16200000">
              <a:off x="433659" y="1634813"/>
              <a:ext cx="1287539" cy="1993209"/>
              <a:chOff x="6940439" y="759180"/>
              <a:chExt cx="1591796" cy="1661708"/>
            </a:xfrm>
          </p:grpSpPr>
          <p:sp>
            <p:nvSpPr>
              <p:cNvPr id="73" name="角丸四角形 72"/>
              <p:cNvSpPr/>
              <p:nvPr/>
            </p:nvSpPr>
            <p:spPr>
              <a:xfrm rot="16200000">
                <a:off x="7154749" y="1043402"/>
                <a:ext cx="1602844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74" name="角丸四角形 73"/>
              <p:cNvSpPr/>
              <p:nvPr/>
            </p:nvSpPr>
            <p:spPr>
              <a:xfrm>
                <a:off x="6940439" y="759180"/>
                <a:ext cx="1584176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grpSp>
          <p:nvGrpSpPr>
            <p:cNvPr id="8" name="グループ化 7"/>
            <p:cNvGrpSpPr/>
            <p:nvPr/>
          </p:nvGrpSpPr>
          <p:grpSpPr>
            <a:xfrm rot="5400000">
              <a:off x="7553030" y="1393615"/>
              <a:ext cx="1287539" cy="1813837"/>
              <a:chOff x="6940439" y="759180"/>
              <a:chExt cx="1591797" cy="1512169"/>
            </a:xfrm>
          </p:grpSpPr>
          <p:sp>
            <p:nvSpPr>
              <p:cNvPr id="71" name="角丸四角形 70"/>
              <p:cNvSpPr/>
              <p:nvPr/>
            </p:nvSpPr>
            <p:spPr>
              <a:xfrm rot="16200000">
                <a:off x="7225709" y="964822"/>
                <a:ext cx="1453305" cy="1159749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72" name="角丸四角形 71"/>
              <p:cNvSpPr/>
              <p:nvPr/>
            </p:nvSpPr>
            <p:spPr>
              <a:xfrm>
                <a:off x="6940439" y="759180"/>
                <a:ext cx="1584176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9" name="角丸四角形 8"/>
            <p:cNvSpPr/>
            <p:nvPr/>
          </p:nvSpPr>
          <p:spPr>
            <a:xfrm rot="16200000">
              <a:off x="7668510" y="135342"/>
              <a:ext cx="1296477" cy="1552388"/>
            </a:xfrm>
            <a:prstGeom prst="roundRect">
              <a:avLst>
                <a:gd name="adj" fmla="val 24074"/>
              </a:avLst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7197985" y="237601"/>
              <a:ext cx="1900211" cy="931910"/>
            </a:xfrm>
            <a:prstGeom prst="roundRect">
              <a:avLst>
                <a:gd name="adj" fmla="val 24074"/>
              </a:avLst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7621443" y="27330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2" name="角丸四角形 11"/>
            <p:cNvSpPr/>
            <p:nvPr/>
          </p:nvSpPr>
          <p:spPr>
            <a:xfrm>
              <a:off x="78412" y="241832"/>
              <a:ext cx="1900211" cy="931910"/>
            </a:xfrm>
            <a:prstGeom prst="roundRect">
              <a:avLst>
                <a:gd name="adj" fmla="val 24074"/>
              </a:avLst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046525" y="3771279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554497" y="3771279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3062468" y="3771279"/>
              <a:ext cx="1554718" cy="931910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570441" y="3771279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78412" y="2888917"/>
              <a:ext cx="1554718" cy="931910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6046525" y="2006555"/>
              <a:ext cx="1554718" cy="931910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554497" y="2006555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062468" y="2006555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1570441" y="1987648"/>
              <a:ext cx="1554718" cy="950817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7538554" y="1169510"/>
              <a:ext cx="1554718" cy="886593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6046525" y="241832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4554497" y="241832"/>
              <a:ext cx="1554718" cy="931910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062468" y="241832"/>
              <a:ext cx="1554718" cy="931910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1570441" y="241832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1621571" y="379699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4621507" y="379699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6121475" y="379699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0" name="角丸四角形 29"/>
            <p:cNvSpPr/>
            <p:nvPr/>
          </p:nvSpPr>
          <p:spPr>
            <a:xfrm>
              <a:off x="3121539" y="3794510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154910" y="3956767"/>
              <a:ext cx="132903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最近怒られたこと</a:t>
              </a:r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7659695" y="3781913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3</a:t>
              </a: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マス</a:t>
              </a: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もどる</a:t>
              </a:r>
            </a:p>
          </p:txBody>
        </p:sp>
        <p:sp>
          <p:nvSpPr>
            <p:cNvPr id="33" name="角丸四角形 32"/>
            <p:cNvSpPr/>
            <p:nvPr/>
          </p:nvSpPr>
          <p:spPr>
            <a:xfrm>
              <a:off x="3121539" y="204201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最近ついてなかったコト</a:t>
              </a: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4621507" y="204201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1621571" y="1987648"/>
              <a:ext cx="1416252" cy="928029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最近気になる話</a:t>
              </a: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194327" y="2155678"/>
              <a:ext cx="125020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6121475" y="204201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6132199" y="2324073"/>
              <a:ext cx="132903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一回休み</a:t>
              </a:r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121604" y="27330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1621571" y="27330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1" name="角丸四角形 40"/>
            <p:cNvSpPr/>
            <p:nvPr/>
          </p:nvSpPr>
          <p:spPr>
            <a:xfrm>
              <a:off x="6121475" y="27330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サイコロで出た数だけ戻る</a:t>
              </a: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29153" y="551235"/>
              <a:ext cx="1129833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GOAL</a:t>
              </a: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</a:rPr>
                <a:t>！</a:t>
              </a:r>
            </a:p>
          </p:txBody>
        </p:sp>
        <p:sp>
          <p:nvSpPr>
            <p:cNvPr id="43" name="角丸四角形 42"/>
            <p:cNvSpPr/>
            <p:nvPr/>
          </p:nvSpPr>
          <p:spPr>
            <a:xfrm>
              <a:off x="4621507" y="27330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３マス進む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3121539" y="27330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3345175" y="458872"/>
              <a:ext cx="9932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2</a:t>
              </a: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マス</a:t>
              </a: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戻る</a:t>
              </a:r>
            </a:p>
          </p:txBody>
        </p:sp>
        <p:sp>
          <p:nvSpPr>
            <p:cNvPr id="46" name="角丸四角形 45"/>
            <p:cNvSpPr/>
            <p:nvPr/>
          </p:nvSpPr>
          <p:spPr>
            <a:xfrm>
              <a:off x="7614995" y="203722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7" name="角丸四角形 46"/>
            <p:cNvSpPr/>
            <p:nvPr/>
          </p:nvSpPr>
          <p:spPr>
            <a:xfrm>
              <a:off x="121604" y="2042012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8" name="角丸四角形 47"/>
            <p:cNvSpPr/>
            <p:nvPr/>
          </p:nvSpPr>
          <p:spPr>
            <a:xfrm>
              <a:off x="121603" y="3820828"/>
              <a:ext cx="1497359" cy="847348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2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このマスより後ろの人は全員やすみ！！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8210057" y="4106555"/>
              <a:ext cx="192493" cy="390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星 12 49"/>
            <p:cNvSpPr/>
            <p:nvPr/>
          </p:nvSpPr>
          <p:spPr>
            <a:xfrm rot="20693201">
              <a:off x="52424" y="2916522"/>
              <a:ext cx="1594988" cy="846962"/>
            </a:xfrm>
            <a:prstGeom prst="star12">
              <a:avLst>
                <a:gd name="adj" fmla="val 30797"/>
              </a:avLst>
            </a:prstGeom>
            <a:solidFill>
              <a:srgbClr val="FF99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 rot="20994415">
              <a:off x="321912" y="3035344"/>
              <a:ext cx="99307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1</a:t>
              </a: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マス</a:t>
              </a: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戻る</a:t>
              </a: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!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sp>
          <p:nvSpPr>
            <p:cNvPr id="52" name="星 12 51"/>
            <p:cNvSpPr/>
            <p:nvPr/>
          </p:nvSpPr>
          <p:spPr>
            <a:xfrm rot="20693201">
              <a:off x="7527606" y="1273455"/>
              <a:ext cx="1560004" cy="737493"/>
            </a:xfrm>
            <a:prstGeom prst="star12">
              <a:avLst>
                <a:gd name="adj" fmla="val 30797"/>
              </a:avLst>
            </a:prstGeom>
            <a:solidFill>
              <a:srgbClr val="FF99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 rot="20700000">
              <a:off x="7554809" y="1270328"/>
              <a:ext cx="158530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最後尾と</a:t>
              </a: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入れ替え</a:t>
              </a: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!!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</p:txBody>
        </p:sp>
        <p:pic>
          <p:nvPicPr>
            <p:cNvPr id="5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5680" y="4703190"/>
              <a:ext cx="1543562" cy="11380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5" name="角丸四角形 54"/>
            <p:cNvSpPr/>
            <p:nvPr/>
          </p:nvSpPr>
          <p:spPr>
            <a:xfrm>
              <a:off x="7255514" y="5733589"/>
              <a:ext cx="1900211" cy="931910"/>
            </a:xfrm>
            <a:prstGeom prst="roundRect">
              <a:avLst>
                <a:gd name="adj" fmla="val 24074"/>
              </a:avLst>
            </a:prstGeom>
            <a:solidFill>
              <a:srgbClr val="4F81BD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grpSp>
          <p:nvGrpSpPr>
            <p:cNvPr id="56" name="グループ化 55"/>
            <p:cNvGrpSpPr/>
            <p:nvPr/>
          </p:nvGrpSpPr>
          <p:grpSpPr>
            <a:xfrm rot="10800000">
              <a:off x="83067" y="5321410"/>
              <a:ext cx="1909349" cy="1344088"/>
              <a:chOff x="6940439" y="759180"/>
              <a:chExt cx="1591796" cy="1661708"/>
            </a:xfrm>
          </p:grpSpPr>
          <p:sp>
            <p:nvSpPr>
              <p:cNvPr id="69" name="角丸四角形 68"/>
              <p:cNvSpPr/>
              <p:nvPr/>
            </p:nvSpPr>
            <p:spPr>
              <a:xfrm rot="16200000">
                <a:off x="7154749" y="1043402"/>
                <a:ext cx="1602844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  <p:sp>
            <p:nvSpPr>
              <p:cNvPr id="70" name="角丸四角形 69"/>
              <p:cNvSpPr/>
              <p:nvPr/>
            </p:nvSpPr>
            <p:spPr>
              <a:xfrm>
                <a:off x="6940439" y="759180"/>
                <a:ext cx="1584176" cy="1152128"/>
              </a:xfrm>
              <a:prstGeom prst="roundRect">
                <a:avLst>
                  <a:gd name="adj" fmla="val 24074"/>
                </a:avLst>
              </a:prstGeom>
              <a:solidFill>
                <a:srgbClr val="4F81BD">
                  <a:lumMod val="20000"/>
                  <a:lumOff val="80000"/>
                </a:srgbClr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endParaRPr>
              </a:p>
            </p:txBody>
          </p:sp>
        </p:grpSp>
        <p:sp>
          <p:nvSpPr>
            <p:cNvPr id="57" name="正方形/長方形 56"/>
            <p:cNvSpPr/>
            <p:nvPr/>
          </p:nvSpPr>
          <p:spPr>
            <a:xfrm>
              <a:off x="6095047" y="5733588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4603019" y="5733588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3110990" y="5733588"/>
              <a:ext cx="1554718" cy="931910"/>
            </a:xfrm>
            <a:prstGeom prst="rect">
              <a:avLst/>
            </a:prstGeom>
            <a:solidFill>
              <a:srgbClr val="FFFFCC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1618963" y="5733588"/>
              <a:ext cx="1554718" cy="931910"/>
            </a:xfrm>
            <a:prstGeom prst="rect">
              <a:avLst/>
            </a:prstGeom>
            <a:solidFill>
              <a:srgbClr val="4BACC6">
                <a:lumMod val="20000"/>
                <a:lumOff val="8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1" name="角丸四角形 60"/>
            <p:cNvSpPr/>
            <p:nvPr/>
          </p:nvSpPr>
          <p:spPr>
            <a:xfrm>
              <a:off x="1670093" y="5759301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2" name="角丸四角形 61"/>
            <p:cNvSpPr/>
            <p:nvPr/>
          </p:nvSpPr>
          <p:spPr>
            <a:xfrm>
              <a:off x="3226080" y="5827066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自慢話</a:t>
              </a: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3" name="角丸四角形 62"/>
            <p:cNvSpPr/>
            <p:nvPr/>
          </p:nvSpPr>
          <p:spPr>
            <a:xfrm>
              <a:off x="6169997" y="5759301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4" name="角丸四角形 63"/>
            <p:cNvSpPr/>
            <p:nvPr/>
          </p:nvSpPr>
          <p:spPr>
            <a:xfrm>
              <a:off x="4741485" y="5791833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ＳＴＡＲＴに戻る</a:t>
              </a:r>
            </a:p>
          </p:txBody>
        </p:sp>
        <p:sp>
          <p:nvSpPr>
            <p:cNvPr id="65" name="角丸四角形 64"/>
            <p:cNvSpPr/>
            <p:nvPr/>
          </p:nvSpPr>
          <p:spPr>
            <a:xfrm>
              <a:off x="7669965" y="5759301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6" name="角丸四角形 65"/>
            <p:cNvSpPr/>
            <p:nvPr/>
          </p:nvSpPr>
          <p:spPr>
            <a:xfrm>
              <a:off x="148583" y="5764260"/>
              <a:ext cx="1416252" cy="873665"/>
            </a:xfrm>
            <a:prstGeom prst="roundRect">
              <a:avLst>
                <a:gd name="adj" fmla="val 43122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25400" cap="flat" cmpd="sng" algn="ctr">
              <a:solidFill>
                <a:srgbClr val="FFCCCC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START</a:t>
              </a: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67" name="正方形/長方形 66"/>
            <p:cNvSpPr/>
            <p:nvPr/>
          </p:nvSpPr>
          <p:spPr>
            <a:xfrm>
              <a:off x="8258579" y="6068864"/>
              <a:ext cx="192493" cy="3900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7621443" y="4670657"/>
              <a:ext cx="1471829" cy="1041187"/>
            </a:xfrm>
            <a:prstGeom prst="rect">
              <a:avLst/>
            </a:prstGeom>
            <a:solidFill>
              <a:srgbClr val="FFFF99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2</a:t>
              </a: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マス</a:t>
              </a:r>
              <a:endPara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 panose="020B0600070205080204" pitchFamily="50" charset="-128"/>
                  <a:cs typeface="+mn-cs"/>
                </a:rPr>
                <a:t>進む！</a:t>
              </a:r>
            </a:p>
          </p:txBody>
        </p:sp>
      </p:grpSp>
      <p:pic>
        <p:nvPicPr>
          <p:cNvPr id="1028" name="Picture 4" descr="http://www.starico-01.com/stamp/outline/a142325-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08" y="4555270"/>
            <a:ext cx="1397585" cy="139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「うさまる スタンプ」の画像検索結果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68476">
            <a:off x="25750" y="97578"/>
            <a:ext cx="1173716" cy="117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関連画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112174" y="179491"/>
            <a:ext cx="1003157" cy="91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「うさまる スタンプ」の画像検索結果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5527" y="4825337"/>
            <a:ext cx="889830" cy="88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26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円/楕円 405"/>
          <p:cNvSpPr/>
          <p:nvPr/>
        </p:nvSpPr>
        <p:spPr>
          <a:xfrm>
            <a:off x="1242169" y="5426207"/>
            <a:ext cx="1197171" cy="11971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5" name="円/楕円 404"/>
          <p:cNvSpPr/>
          <p:nvPr/>
        </p:nvSpPr>
        <p:spPr>
          <a:xfrm>
            <a:off x="5022543" y="148593"/>
            <a:ext cx="1599281" cy="159928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4" name="円/楕円 403"/>
          <p:cNvSpPr/>
          <p:nvPr/>
        </p:nvSpPr>
        <p:spPr>
          <a:xfrm>
            <a:off x="10132308" y="794968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2" name="円/楕円 401"/>
          <p:cNvSpPr/>
          <p:nvPr/>
        </p:nvSpPr>
        <p:spPr>
          <a:xfrm>
            <a:off x="3627259" y="275981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3" name="円/楕円 402"/>
          <p:cNvSpPr/>
          <p:nvPr/>
        </p:nvSpPr>
        <p:spPr>
          <a:xfrm>
            <a:off x="1522704" y="218323"/>
            <a:ext cx="1373434" cy="140358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1" name="円/楕円 400"/>
          <p:cNvSpPr/>
          <p:nvPr/>
        </p:nvSpPr>
        <p:spPr>
          <a:xfrm rot="10800000">
            <a:off x="4622665" y="1842132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0" name="円/楕円 399"/>
          <p:cNvSpPr/>
          <p:nvPr/>
        </p:nvSpPr>
        <p:spPr>
          <a:xfrm>
            <a:off x="10500757" y="4045809"/>
            <a:ext cx="1292302" cy="12923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8" name="円/楕円 397"/>
          <p:cNvSpPr/>
          <p:nvPr/>
        </p:nvSpPr>
        <p:spPr>
          <a:xfrm>
            <a:off x="7411554" y="3551154"/>
            <a:ext cx="1033515" cy="12040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9" name="円/楕円 398"/>
          <p:cNvSpPr/>
          <p:nvPr/>
        </p:nvSpPr>
        <p:spPr>
          <a:xfrm>
            <a:off x="8566626" y="3599281"/>
            <a:ext cx="1033515" cy="12040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7" name="円/楕円 396"/>
          <p:cNvSpPr/>
          <p:nvPr/>
        </p:nvSpPr>
        <p:spPr>
          <a:xfrm>
            <a:off x="6510055" y="3522004"/>
            <a:ext cx="1033515" cy="12040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6" name="円/楕円 395"/>
          <p:cNvSpPr/>
          <p:nvPr/>
        </p:nvSpPr>
        <p:spPr>
          <a:xfrm>
            <a:off x="5383937" y="3580406"/>
            <a:ext cx="1033515" cy="12040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4" name="円/楕円 393"/>
          <p:cNvSpPr/>
          <p:nvPr/>
        </p:nvSpPr>
        <p:spPr>
          <a:xfrm>
            <a:off x="3992390" y="3587286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5" name="円/楕円 394"/>
          <p:cNvSpPr/>
          <p:nvPr/>
        </p:nvSpPr>
        <p:spPr>
          <a:xfrm>
            <a:off x="2106610" y="3731201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2" name="円/楕円 391"/>
          <p:cNvSpPr/>
          <p:nvPr/>
        </p:nvSpPr>
        <p:spPr>
          <a:xfrm>
            <a:off x="5245307" y="5167418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3" name="円/楕円 392"/>
          <p:cNvSpPr/>
          <p:nvPr/>
        </p:nvSpPr>
        <p:spPr>
          <a:xfrm>
            <a:off x="7367254" y="5208994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7" name="円/楕円 376"/>
          <p:cNvSpPr/>
          <p:nvPr/>
        </p:nvSpPr>
        <p:spPr>
          <a:xfrm>
            <a:off x="7669400" y="5289155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円/楕円 1"/>
          <p:cNvSpPr/>
          <p:nvPr/>
        </p:nvSpPr>
        <p:spPr>
          <a:xfrm>
            <a:off x="229232" y="4941670"/>
            <a:ext cx="1640834" cy="164083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/楕円 79"/>
          <p:cNvSpPr/>
          <p:nvPr/>
        </p:nvSpPr>
        <p:spPr>
          <a:xfrm>
            <a:off x="1425335" y="5378829"/>
            <a:ext cx="1197171" cy="11971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/楕円 80"/>
          <p:cNvSpPr/>
          <p:nvPr/>
        </p:nvSpPr>
        <p:spPr>
          <a:xfrm>
            <a:off x="1739718" y="5433616"/>
            <a:ext cx="1197171" cy="11971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/楕円 81"/>
          <p:cNvSpPr/>
          <p:nvPr/>
        </p:nvSpPr>
        <p:spPr>
          <a:xfrm>
            <a:off x="2471790" y="5609671"/>
            <a:ext cx="1197171" cy="11971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/楕円 82"/>
          <p:cNvSpPr/>
          <p:nvPr/>
        </p:nvSpPr>
        <p:spPr>
          <a:xfrm>
            <a:off x="3033226" y="5433616"/>
            <a:ext cx="1197171" cy="11971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円/楕円 83"/>
          <p:cNvSpPr/>
          <p:nvPr/>
        </p:nvSpPr>
        <p:spPr>
          <a:xfrm>
            <a:off x="3716933" y="5551156"/>
            <a:ext cx="1197171" cy="119717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円/楕円 84"/>
          <p:cNvSpPr/>
          <p:nvPr/>
        </p:nvSpPr>
        <p:spPr>
          <a:xfrm>
            <a:off x="4473967" y="5319147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円/楕円 85"/>
          <p:cNvSpPr/>
          <p:nvPr/>
        </p:nvSpPr>
        <p:spPr>
          <a:xfrm>
            <a:off x="5729194" y="5357097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円/楕円 86"/>
          <p:cNvSpPr/>
          <p:nvPr/>
        </p:nvSpPr>
        <p:spPr>
          <a:xfrm>
            <a:off x="6694534" y="5371809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円/楕円 87"/>
          <p:cNvSpPr/>
          <p:nvPr/>
        </p:nvSpPr>
        <p:spPr>
          <a:xfrm>
            <a:off x="8492990" y="5343942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円/楕円 88"/>
          <p:cNvSpPr/>
          <p:nvPr/>
        </p:nvSpPr>
        <p:spPr>
          <a:xfrm>
            <a:off x="9336365" y="5378829"/>
            <a:ext cx="1195003" cy="125195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円/楕円 89"/>
          <p:cNvSpPr/>
          <p:nvPr/>
        </p:nvSpPr>
        <p:spPr>
          <a:xfrm>
            <a:off x="10102519" y="5225715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円/楕円 90"/>
          <p:cNvSpPr/>
          <p:nvPr/>
        </p:nvSpPr>
        <p:spPr>
          <a:xfrm>
            <a:off x="10306716" y="4243055"/>
            <a:ext cx="1734358" cy="1734358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円/楕円 91"/>
          <p:cNvSpPr/>
          <p:nvPr/>
        </p:nvSpPr>
        <p:spPr>
          <a:xfrm>
            <a:off x="9778138" y="3545628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円/楕円 92"/>
          <p:cNvSpPr/>
          <p:nvPr/>
        </p:nvSpPr>
        <p:spPr>
          <a:xfrm>
            <a:off x="9004456" y="3533043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円/楕円 93"/>
          <p:cNvSpPr/>
          <p:nvPr/>
        </p:nvSpPr>
        <p:spPr>
          <a:xfrm>
            <a:off x="7885397" y="3485314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円/楕円 169"/>
          <p:cNvSpPr/>
          <p:nvPr/>
        </p:nvSpPr>
        <p:spPr>
          <a:xfrm rot="10800000">
            <a:off x="9294480" y="2021689"/>
            <a:ext cx="1145364" cy="114536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円/楕円 170"/>
          <p:cNvSpPr/>
          <p:nvPr/>
        </p:nvSpPr>
        <p:spPr>
          <a:xfrm rot="10800000">
            <a:off x="8501517" y="1855060"/>
            <a:ext cx="1367990" cy="138591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円/楕円 171"/>
          <p:cNvSpPr/>
          <p:nvPr/>
        </p:nvSpPr>
        <p:spPr>
          <a:xfrm rot="10800000">
            <a:off x="7846394" y="1803472"/>
            <a:ext cx="1420796" cy="132492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円/楕円 172"/>
          <p:cNvSpPr/>
          <p:nvPr/>
        </p:nvSpPr>
        <p:spPr>
          <a:xfrm rot="10800000">
            <a:off x="7290329" y="1853253"/>
            <a:ext cx="1145364" cy="114536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4" name="円/楕円 173"/>
          <p:cNvSpPr/>
          <p:nvPr/>
        </p:nvSpPr>
        <p:spPr>
          <a:xfrm rot="10800000">
            <a:off x="6753188" y="2021689"/>
            <a:ext cx="1145364" cy="114536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5" name="円/楕円 174"/>
          <p:cNvSpPr/>
          <p:nvPr/>
        </p:nvSpPr>
        <p:spPr>
          <a:xfrm rot="10800000">
            <a:off x="6099069" y="1909236"/>
            <a:ext cx="1145364" cy="114536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円/楕円 175"/>
          <p:cNvSpPr/>
          <p:nvPr/>
        </p:nvSpPr>
        <p:spPr>
          <a:xfrm rot="10800000">
            <a:off x="5203209" y="1959619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円/楕円 176"/>
          <p:cNvSpPr/>
          <p:nvPr/>
        </p:nvSpPr>
        <p:spPr>
          <a:xfrm rot="10800000">
            <a:off x="4002300" y="1923312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8" name="円/楕円 177"/>
          <p:cNvSpPr/>
          <p:nvPr/>
        </p:nvSpPr>
        <p:spPr>
          <a:xfrm rot="10800000">
            <a:off x="3078735" y="1909236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9" name="円/楕円 178"/>
          <p:cNvSpPr/>
          <p:nvPr/>
        </p:nvSpPr>
        <p:spPr>
          <a:xfrm rot="10800000">
            <a:off x="2434475" y="1909236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0" name="円/楕円 179"/>
          <p:cNvSpPr/>
          <p:nvPr/>
        </p:nvSpPr>
        <p:spPr>
          <a:xfrm rot="10800000">
            <a:off x="1401223" y="1929979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円/楕円 180"/>
          <p:cNvSpPr/>
          <p:nvPr/>
        </p:nvSpPr>
        <p:spPr>
          <a:xfrm rot="10800000">
            <a:off x="649121" y="2119028"/>
            <a:ext cx="1345772" cy="141270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円/楕円 181"/>
          <p:cNvSpPr/>
          <p:nvPr/>
        </p:nvSpPr>
        <p:spPr>
          <a:xfrm rot="10800000">
            <a:off x="137952" y="2534266"/>
            <a:ext cx="1675240" cy="15703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3" name="円/楕円 182"/>
          <p:cNvSpPr/>
          <p:nvPr/>
        </p:nvSpPr>
        <p:spPr>
          <a:xfrm rot="10800000">
            <a:off x="844380" y="3259479"/>
            <a:ext cx="1391582" cy="139037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4" name="円/楕円 183"/>
          <p:cNvSpPr/>
          <p:nvPr/>
        </p:nvSpPr>
        <p:spPr>
          <a:xfrm rot="10800000">
            <a:off x="1659311" y="3598388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5" name="円/楕円 184"/>
          <p:cNvSpPr/>
          <p:nvPr/>
        </p:nvSpPr>
        <p:spPr>
          <a:xfrm rot="10800000">
            <a:off x="2599559" y="3647393"/>
            <a:ext cx="1495531" cy="149212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7" name="円/楕円 186"/>
          <p:cNvSpPr/>
          <p:nvPr/>
        </p:nvSpPr>
        <p:spPr>
          <a:xfrm>
            <a:off x="6787327" y="3440848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8" name="円/楕円 187"/>
          <p:cNvSpPr/>
          <p:nvPr/>
        </p:nvSpPr>
        <p:spPr>
          <a:xfrm rot="323280">
            <a:off x="5807612" y="3525699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9" name="円/楕円 188"/>
          <p:cNvSpPr/>
          <p:nvPr/>
        </p:nvSpPr>
        <p:spPr>
          <a:xfrm>
            <a:off x="4680649" y="3378639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0" name="円/楕円 189"/>
          <p:cNvSpPr/>
          <p:nvPr/>
        </p:nvSpPr>
        <p:spPr>
          <a:xfrm>
            <a:off x="3589150" y="3769093"/>
            <a:ext cx="1033515" cy="120400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5" name="円/楕円 264"/>
          <p:cNvSpPr/>
          <p:nvPr/>
        </p:nvSpPr>
        <p:spPr>
          <a:xfrm>
            <a:off x="9686783" y="1855060"/>
            <a:ext cx="1581703" cy="159572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6" name="円/楕円 265"/>
          <p:cNvSpPr/>
          <p:nvPr/>
        </p:nvSpPr>
        <p:spPr>
          <a:xfrm>
            <a:off x="10439844" y="1421850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7" name="円/楕円 266"/>
          <p:cNvSpPr/>
          <p:nvPr/>
        </p:nvSpPr>
        <p:spPr>
          <a:xfrm>
            <a:off x="9843110" y="281247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8" name="円/楕円 267"/>
          <p:cNvSpPr/>
          <p:nvPr/>
        </p:nvSpPr>
        <p:spPr>
          <a:xfrm>
            <a:off x="8998525" y="-13905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9" name="円/楕円 268"/>
          <p:cNvSpPr/>
          <p:nvPr/>
        </p:nvSpPr>
        <p:spPr>
          <a:xfrm>
            <a:off x="8194689" y="92081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0" name="円/楕円 269"/>
          <p:cNvSpPr/>
          <p:nvPr/>
        </p:nvSpPr>
        <p:spPr>
          <a:xfrm rot="10800000">
            <a:off x="3078735" y="224822"/>
            <a:ext cx="1316950" cy="1316949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1" name="円/楕円 270"/>
          <p:cNvSpPr/>
          <p:nvPr/>
        </p:nvSpPr>
        <p:spPr>
          <a:xfrm>
            <a:off x="7240054" y="175262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2" name="円/楕円 271"/>
          <p:cNvSpPr/>
          <p:nvPr/>
        </p:nvSpPr>
        <p:spPr>
          <a:xfrm>
            <a:off x="6436219" y="281247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3" name="円/楕円 272"/>
          <p:cNvSpPr/>
          <p:nvPr/>
        </p:nvSpPr>
        <p:spPr>
          <a:xfrm>
            <a:off x="5621395" y="281245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4" name="円/楕円 273"/>
          <p:cNvSpPr/>
          <p:nvPr/>
        </p:nvSpPr>
        <p:spPr>
          <a:xfrm>
            <a:off x="4334285" y="267251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5" name="円/楕円 274"/>
          <p:cNvSpPr/>
          <p:nvPr/>
        </p:nvSpPr>
        <p:spPr>
          <a:xfrm rot="10800000">
            <a:off x="612608" y="132766"/>
            <a:ext cx="1733743" cy="173374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円/楕円 275"/>
          <p:cNvSpPr/>
          <p:nvPr/>
        </p:nvSpPr>
        <p:spPr>
          <a:xfrm>
            <a:off x="2718173" y="298998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円/楕円 276"/>
          <p:cNvSpPr/>
          <p:nvPr/>
        </p:nvSpPr>
        <p:spPr>
          <a:xfrm>
            <a:off x="2115320" y="413085"/>
            <a:ext cx="1376517" cy="137651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1" name="角丸四角形 300"/>
          <p:cNvSpPr/>
          <p:nvPr/>
        </p:nvSpPr>
        <p:spPr>
          <a:xfrm>
            <a:off x="-5631498" y="14270851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2" name="角丸四角形 301"/>
          <p:cNvSpPr/>
          <p:nvPr/>
        </p:nvSpPr>
        <p:spPr>
          <a:xfrm>
            <a:off x="-2324492" y="14298525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03" name="角丸四角形 302"/>
          <p:cNvSpPr/>
          <p:nvPr/>
        </p:nvSpPr>
        <p:spPr>
          <a:xfrm>
            <a:off x="-639600" y="13847408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pSp>
        <p:nvGrpSpPr>
          <p:cNvPr id="1026" name="グループ化 1025"/>
          <p:cNvGrpSpPr/>
          <p:nvPr/>
        </p:nvGrpSpPr>
        <p:grpSpPr>
          <a:xfrm>
            <a:off x="-3981593" y="14191660"/>
            <a:ext cx="1606086" cy="873665"/>
            <a:chOff x="4541828" y="3694202"/>
            <a:chExt cx="1606086" cy="873665"/>
          </a:xfrm>
        </p:grpSpPr>
        <p:sp>
          <p:nvSpPr>
            <p:cNvPr id="304" name="角丸四角形 303"/>
            <p:cNvSpPr/>
            <p:nvPr/>
          </p:nvSpPr>
          <p:spPr>
            <a:xfrm>
              <a:off x="4541828" y="3694202"/>
              <a:ext cx="1572857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305" name="正方形/長方形 304"/>
            <p:cNvSpPr/>
            <p:nvPr/>
          </p:nvSpPr>
          <p:spPr>
            <a:xfrm>
              <a:off x="4671920" y="3786782"/>
              <a:ext cx="147599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8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</a:rPr>
                <a:t>最近怒られたこと</a:t>
              </a:r>
            </a:p>
          </p:txBody>
        </p:sp>
      </p:grpSp>
      <p:sp>
        <p:nvSpPr>
          <p:cNvPr id="306" name="角丸四角形 305"/>
          <p:cNvSpPr/>
          <p:nvPr/>
        </p:nvSpPr>
        <p:spPr>
          <a:xfrm>
            <a:off x="1049649" y="14101955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3</a:t>
            </a: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マス</a:t>
            </a: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もどる</a:t>
            </a:r>
          </a:p>
        </p:txBody>
      </p:sp>
      <p:sp>
        <p:nvSpPr>
          <p:cNvPr id="307" name="角丸四角形 306"/>
          <p:cNvSpPr/>
          <p:nvPr/>
        </p:nvSpPr>
        <p:spPr>
          <a:xfrm>
            <a:off x="4507976" y="2033863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さいきん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ついてなかった</a:t>
            </a:r>
            <a:endParaRPr kumimoji="0" lang="en-US" altLang="ja-JP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コト</a:t>
            </a:r>
          </a:p>
        </p:txBody>
      </p:sp>
      <p:sp>
        <p:nvSpPr>
          <p:cNvPr id="309" name="角丸四角形 308"/>
          <p:cNvSpPr/>
          <p:nvPr/>
        </p:nvSpPr>
        <p:spPr>
          <a:xfrm>
            <a:off x="2761428" y="2110109"/>
            <a:ext cx="1572857" cy="928029"/>
          </a:xfrm>
          <a:prstGeom prst="roundRect">
            <a:avLst>
              <a:gd name="adj" fmla="val 43122"/>
            </a:avLst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さいきん</a:t>
            </a:r>
            <a:endParaRPr kumimoji="0" lang="en-US" altLang="ja-JP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気になる話</a:t>
            </a:r>
          </a:p>
        </p:txBody>
      </p:sp>
      <p:sp>
        <p:nvSpPr>
          <p:cNvPr id="310" name="正方形/長方形 309"/>
          <p:cNvSpPr/>
          <p:nvPr/>
        </p:nvSpPr>
        <p:spPr>
          <a:xfrm>
            <a:off x="4622665" y="2055370"/>
            <a:ext cx="13884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0" cap="none" spc="0" normalizeH="0" baseline="0" noProof="0" dirty="0">
              <a:ln>
                <a:noFill/>
              </a:ln>
              <a:solidFill>
                <a:srgbClr val="FF0066"/>
              </a:solidFill>
              <a:effectLst/>
              <a:uLnTx/>
              <a:uFillTx/>
            </a:endParaRPr>
          </a:p>
        </p:txBody>
      </p:sp>
      <p:sp>
        <p:nvSpPr>
          <p:cNvPr id="311" name="角丸四角形 310"/>
          <p:cNvSpPr/>
          <p:nvPr/>
        </p:nvSpPr>
        <p:spPr>
          <a:xfrm>
            <a:off x="7975325" y="2029101"/>
            <a:ext cx="1572857" cy="873665"/>
          </a:xfrm>
          <a:prstGeom prst="roundRect">
            <a:avLst>
              <a:gd name="adj" fmla="val 43122"/>
            </a:avLst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2" name="正方形/長方形 311"/>
          <p:cNvSpPr/>
          <p:nvPr/>
        </p:nvSpPr>
        <p:spPr>
          <a:xfrm>
            <a:off x="8012500" y="2235099"/>
            <a:ext cx="14759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1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回やすみ</a:t>
            </a:r>
          </a:p>
        </p:txBody>
      </p:sp>
      <p:sp>
        <p:nvSpPr>
          <p:cNvPr id="313" name="角丸四角形 312"/>
          <p:cNvSpPr/>
          <p:nvPr/>
        </p:nvSpPr>
        <p:spPr>
          <a:xfrm>
            <a:off x="1054327" y="532672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5" name="角丸四角形 314"/>
          <p:cNvSpPr/>
          <p:nvPr/>
        </p:nvSpPr>
        <p:spPr>
          <a:xfrm>
            <a:off x="7804127" y="488947"/>
            <a:ext cx="1572857" cy="873665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サイコロで出たかず</a:t>
            </a:r>
            <a:r>
              <a:rPr kumimoji="0" lang="ja-JP" altLang="en-US" sz="16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だけ</a:t>
            </a:r>
            <a:r>
              <a:rPr kumimoji="0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もどる</a:t>
            </a:r>
          </a:p>
        </p:txBody>
      </p:sp>
      <p:sp>
        <p:nvSpPr>
          <p:cNvPr id="316" name="正方形/長方形 315"/>
          <p:cNvSpPr/>
          <p:nvPr/>
        </p:nvSpPr>
        <p:spPr>
          <a:xfrm rot="21262355">
            <a:off x="1293181" y="759572"/>
            <a:ext cx="12547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</a:rPr>
              <a:t>GOAL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</a:rPr>
              <a:t>！</a:t>
            </a:r>
          </a:p>
        </p:txBody>
      </p:sp>
      <p:sp>
        <p:nvSpPr>
          <p:cNvPr id="317" name="角丸四角形 316"/>
          <p:cNvSpPr/>
          <p:nvPr/>
        </p:nvSpPr>
        <p:spPr>
          <a:xfrm>
            <a:off x="6123414" y="316795"/>
            <a:ext cx="1572857" cy="873665"/>
          </a:xfrm>
          <a:prstGeom prst="roundRect">
            <a:avLst>
              <a:gd name="adj" fmla="val 43122"/>
            </a:avLst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3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マスすすむ</a:t>
            </a:r>
          </a:p>
        </p:txBody>
      </p:sp>
      <p:sp>
        <p:nvSpPr>
          <p:cNvPr id="318" name="角丸四角形 317"/>
          <p:cNvSpPr/>
          <p:nvPr/>
        </p:nvSpPr>
        <p:spPr>
          <a:xfrm>
            <a:off x="4438252" y="568062"/>
            <a:ext cx="1572857" cy="873665"/>
          </a:xfrm>
          <a:prstGeom prst="roundRect">
            <a:avLst>
              <a:gd name="adj" fmla="val 43122"/>
            </a:avLst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19" name="正方形/長方形 318"/>
          <p:cNvSpPr/>
          <p:nvPr/>
        </p:nvSpPr>
        <p:spPr>
          <a:xfrm>
            <a:off x="4734641" y="568062"/>
            <a:ext cx="11031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2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マス</a:t>
            </a:r>
            <a:endParaRPr kumimoji="0" lang="en-US" altLang="ja-JP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もどる</a:t>
            </a:r>
          </a:p>
        </p:txBody>
      </p:sp>
      <p:sp>
        <p:nvSpPr>
          <p:cNvPr id="322" name="角丸四角形 321"/>
          <p:cNvSpPr/>
          <p:nvPr/>
        </p:nvSpPr>
        <p:spPr>
          <a:xfrm>
            <a:off x="-7404984" y="14217977"/>
            <a:ext cx="1662932" cy="847348"/>
          </a:xfrm>
          <a:prstGeom prst="roundRect">
            <a:avLst>
              <a:gd name="adj" fmla="val 43122"/>
            </a:avLst>
          </a:prstGeom>
          <a:solidFill>
            <a:schemeClr val="accent4">
              <a:lumMod val="40000"/>
              <a:lumOff val="60000"/>
            </a:schemeClr>
          </a:solidFill>
          <a:ln w="25400" cap="flat" cmpd="sng" algn="ctr">
            <a:solidFill>
              <a:srgbClr val="FFCCCC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このマスより後ろの人は全員やすみ！！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23" name="正方形/長方形 322"/>
          <p:cNvSpPr/>
          <p:nvPr/>
        </p:nvSpPr>
        <p:spPr>
          <a:xfrm>
            <a:off x="10193018" y="4006247"/>
            <a:ext cx="213778" cy="39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41" name="正方形/長方形 340"/>
          <p:cNvSpPr/>
          <p:nvPr/>
        </p:nvSpPr>
        <p:spPr>
          <a:xfrm>
            <a:off x="10246905" y="5968556"/>
            <a:ext cx="213778" cy="390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pic>
        <p:nvPicPr>
          <p:cNvPr id="351" name="Picture 8" descr="「うさまる スタンプ」の画像検索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68476">
            <a:off x="25750" y="97578"/>
            <a:ext cx="1173716" cy="1173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2" name="Picture 12" descr="関連画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1112174" y="179491"/>
            <a:ext cx="1003157" cy="91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3" name="Picture 4" descr="http://www.starico-01.com/stamp/outline/a142325-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85" y="4726006"/>
            <a:ext cx="1291607" cy="1291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4" name="グループ化 1023"/>
          <p:cNvGrpSpPr/>
          <p:nvPr/>
        </p:nvGrpSpPr>
        <p:grpSpPr>
          <a:xfrm>
            <a:off x="89894" y="2768655"/>
            <a:ext cx="1771357" cy="928029"/>
            <a:chOff x="-1032135" y="2618093"/>
            <a:chExt cx="1771357" cy="928029"/>
          </a:xfrm>
        </p:grpSpPr>
        <p:sp>
          <p:nvSpPr>
            <p:cNvPr id="357" name="角丸四角形 356"/>
            <p:cNvSpPr/>
            <p:nvPr/>
          </p:nvSpPr>
          <p:spPr>
            <a:xfrm>
              <a:off x="-960249" y="2618093"/>
              <a:ext cx="1572857" cy="928029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endParaRPr>
            </a:p>
          </p:txBody>
        </p:sp>
        <p:grpSp>
          <p:nvGrpSpPr>
            <p:cNvPr id="78" name="グループ化 77"/>
            <p:cNvGrpSpPr/>
            <p:nvPr/>
          </p:nvGrpSpPr>
          <p:grpSpPr>
            <a:xfrm>
              <a:off x="-1032135" y="2666930"/>
              <a:ext cx="1771357" cy="846962"/>
              <a:chOff x="478982" y="2834720"/>
              <a:chExt cx="1771357" cy="846962"/>
            </a:xfrm>
          </p:grpSpPr>
          <p:sp>
            <p:nvSpPr>
              <p:cNvPr id="324" name="星 12 323"/>
              <p:cNvSpPr/>
              <p:nvPr/>
            </p:nvSpPr>
            <p:spPr>
              <a:xfrm rot="20693201">
                <a:off x="478982" y="2834720"/>
                <a:ext cx="1771357" cy="846962"/>
              </a:xfrm>
              <a:prstGeom prst="star12">
                <a:avLst>
                  <a:gd name="adj" fmla="val 30797"/>
                </a:avLst>
              </a:prstGeom>
              <a:solidFill>
                <a:srgbClr val="FF999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ea"/>
                  <a:ea typeface="+mj-ea"/>
                </a:endParaRPr>
              </a:p>
            </p:txBody>
          </p:sp>
          <p:sp>
            <p:nvSpPr>
              <p:cNvPr id="325" name="正方形/長方形 324"/>
              <p:cNvSpPr/>
              <p:nvPr/>
            </p:nvSpPr>
            <p:spPr>
              <a:xfrm rot="20994415">
                <a:off x="778269" y="2984320"/>
                <a:ext cx="110288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ea"/>
                    <a:ea typeface="+mj-ea"/>
                  </a:rPr>
                  <a:t>1</a:t>
                </a:r>
                <a:r>
                  <a:rPr kumimoji="0" lang="ja-JP" altLang="en-US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ea"/>
                    <a:ea typeface="+mj-ea"/>
                  </a:rPr>
                  <a:t>マス</a:t>
                </a:r>
                <a:endParaRPr kumimoji="0" lang="en-US" altLang="ja-JP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ea"/>
                  <a:ea typeface="+mj-ea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ja-JP" altLang="en-US" sz="1600" kern="0" dirty="0">
                    <a:latin typeface="+mj-ea"/>
                    <a:ea typeface="+mj-ea"/>
                  </a:rPr>
                  <a:t>もど</a:t>
                </a:r>
                <a:r>
                  <a:rPr kumimoji="0" lang="ja-JP" altLang="en-US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ea"/>
                    <a:ea typeface="+mj-ea"/>
                  </a:rPr>
                  <a:t>る</a:t>
                </a:r>
                <a:r>
                  <a:rPr kumimoji="0" lang="en-US" altLang="ja-JP" sz="1600" b="0" i="0" u="none" strike="noStrike" kern="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+mj-ea"/>
                    <a:ea typeface="+mj-ea"/>
                  </a:rPr>
                  <a:t>!</a:t>
                </a:r>
                <a:endParaRPr kumimoji="0" lang="ja-JP" altLang="en-US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ea"/>
                  <a:ea typeface="+mj-ea"/>
                </a:endParaRPr>
              </a:p>
            </p:txBody>
          </p:sp>
        </p:grpSp>
      </p:grpSp>
      <p:grpSp>
        <p:nvGrpSpPr>
          <p:cNvPr id="365" name="グループ化 364"/>
          <p:cNvGrpSpPr/>
          <p:nvPr/>
        </p:nvGrpSpPr>
        <p:grpSpPr>
          <a:xfrm>
            <a:off x="10288217" y="1243456"/>
            <a:ext cx="1771357" cy="928029"/>
            <a:chOff x="-1032135" y="2618093"/>
            <a:chExt cx="1771357" cy="928029"/>
          </a:xfrm>
        </p:grpSpPr>
        <p:sp>
          <p:nvSpPr>
            <p:cNvPr id="366" name="角丸四角形 365"/>
            <p:cNvSpPr/>
            <p:nvPr/>
          </p:nvSpPr>
          <p:spPr>
            <a:xfrm>
              <a:off x="-960249" y="2618093"/>
              <a:ext cx="1572857" cy="928029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endParaRPr>
            </a:p>
          </p:txBody>
        </p:sp>
        <p:grpSp>
          <p:nvGrpSpPr>
            <p:cNvPr id="367" name="グループ化 366"/>
            <p:cNvGrpSpPr/>
            <p:nvPr/>
          </p:nvGrpSpPr>
          <p:grpSpPr>
            <a:xfrm>
              <a:off x="-1032135" y="2666930"/>
              <a:ext cx="1771357" cy="846962"/>
              <a:chOff x="478982" y="2834720"/>
              <a:chExt cx="1771357" cy="846962"/>
            </a:xfrm>
          </p:grpSpPr>
          <p:sp>
            <p:nvSpPr>
              <p:cNvPr id="368" name="星 12 367"/>
              <p:cNvSpPr/>
              <p:nvPr/>
            </p:nvSpPr>
            <p:spPr>
              <a:xfrm rot="20693201">
                <a:off x="478982" y="2834720"/>
                <a:ext cx="1771357" cy="846962"/>
              </a:xfrm>
              <a:prstGeom prst="star12">
                <a:avLst>
                  <a:gd name="adj" fmla="val 30797"/>
                </a:avLst>
              </a:prstGeom>
              <a:solidFill>
                <a:srgbClr val="FF9999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6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j-ea"/>
                  <a:ea typeface="+mj-ea"/>
                </a:endParaRPr>
              </a:p>
            </p:txBody>
          </p:sp>
          <p:sp>
            <p:nvSpPr>
              <p:cNvPr id="369" name="正方形/長方形 368"/>
              <p:cNvSpPr/>
              <p:nvPr/>
            </p:nvSpPr>
            <p:spPr>
              <a:xfrm rot="20994415">
                <a:off x="777051" y="2970520"/>
                <a:ext cx="126037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defRPr/>
                </a:pPr>
                <a:r>
                  <a:rPr kumimoji="0" lang="ja-JP" altLang="en-US" sz="1600" kern="0" dirty="0">
                    <a:latin typeface="+mj-ea"/>
                    <a:ea typeface="+mj-ea"/>
                  </a:rPr>
                  <a:t>最後尾と</a:t>
                </a:r>
                <a:endParaRPr kumimoji="0" lang="en-US" altLang="ja-JP" sz="1600" kern="0" dirty="0">
                  <a:latin typeface="+mj-ea"/>
                  <a:ea typeface="+mj-ea"/>
                </a:endParaRPr>
              </a:p>
              <a:p>
                <a:pPr lvl="0" algn="ctr">
                  <a:defRPr/>
                </a:pPr>
                <a:r>
                  <a:rPr kumimoji="0" lang="ja-JP" altLang="en-US" sz="1600" kern="0" dirty="0">
                    <a:latin typeface="+mj-ea"/>
                    <a:ea typeface="+mj-ea"/>
                  </a:rPr>
                  <a:t>入れ替え</a:t>
                </a:r>
                <a:r>
                  <a:rPr kumimoji="0" lang="en-US" altLang="ja-JP" sz="1600" kern="0" dirty="0">
                    <a:latin typeface="+mj-ea"/>
                    <a:ea typeface="+mj-ea"/>
                  </a:rPr>
                  <a:t>!!</a:t>
                </a:r>
                <a:endParaRPr kumimoji="0" lang="ja-JP" altLang="en-US" sz="1600" kern="0" dirty="0">
                  <a:latin typeface="+mj-ea"/>
                  <a:ea typeface="+mj-ea"/>
                </a:endParaRPr>
              </a:p>
            </p:txBody>
          </p:sp>
        </p:grpSp>
      </p:grpSp>
      <p:sp>
        <p:nvSpPr>
          <p:cNvPr id="370" name="角丸四角形 369"/>
          <p:cNvSpPr/>
          <p:nvPr/>
        </p:nvSpPr>
        <p:spPr>
          <a:xfrm>
            <a:off x="10403346" y="4591687"/>
            <a:ext cx="1572857" cy="873665"/>
          </a:xfrm>
          <a:prstGeom prst="roundRect">
            <a:avLst>
              <a:gd name="adj" fmla="val 43122"/>
            </a:avLst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>
              <a:defRPr/>
            </a:pPr>
            <a:r>
              <a:rPr kumimoji="0" lang="en-US" altLang="ja-JP" sz="2000" kern="0" dirty="0">
                <a:solidFill>
                  <a:prstClr val="black"/>
                </a:solidFill>
                <a:latin typeface="+mj-ea"/>
                <a:ea typeface="+mj-ea"/>
              </a:rPr>
              <a:t>2</a:t>
            </a:r>
            <a:r>
              <a:rPr kumimoji="0" lang="ja-JP" altLang="en-US" sz="2000" kern="0" dirty="0">
                <a:solidFill>
                  <a:prstClr val="black"/>
                </a:solidFill>
                <a:latin typeface="+mj-ea"/>
                <a:ea typeface="+mj-ea"/>
              </a:rPr>
              <a:t>マス</a:t>
            </a:r>
            <a:endParaRPr kumimoji="0" lang="en-US" altLang="ja-JP" sz="2000" kern="0" dirty="0">
              <a:solidFill>
                <a:prstClr val="black"/>
              </a:solidFill>
              <a:latin typeface="+mj-ea"/>
              <a:ea typeface="+mj-ea"/>
            </a:endParaRPr>
          </a:p>
          <a:p>
            <a:pPr lvl="0" algn="ctr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+mj-ea"/>
                <a:ea typeface="+mj-ea"/>
              </a:rPr>
              <a:t>すすむ！</a:t>
            </a:r>
          </a:p>
        </p:txBody>
      </p:sp>
      <p:sp>
        <p:nvSpPr>
          <p:cNvPr id="1027" name="雲形吹き出し 1026"/>
          <p:cNvSpPr/>
          <p:nvPr/>
        </p:nvSpPr>
        <p:spPr>
          <a:xfrm rot="20950073">
            <a:off x="1673657" y="5551329"/>
            <a:ext cx="1396718" cy="946485"/>
          </a:xfrm>
          <a:prstGeom prst="cloudCallout">
            <a:avLst>
              <a:gd name="adj1" fmla="val -1129975"/>
              <a:gd name="adj2" fmla="val -179605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en-US" altLang="ja-JP" kern="0" dirty="0">
                <a:solidFill>
                  <a:srgbClr val="FF0000"/>
                </a:solidFill>
                <a:latin typeface="+mj-ea"/>
                <a:ea typeface="+mj-ea"/>
              </a:rPr>
              <a:t>START</a:t>
            </a:r>
            <a:endParaRPr kumimoji="0" lang="ja-JP" altLang="en-US" kern="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72" name="雲形吹き出し 371"/>
          <p:cNvSpPr/>
          <p:nvPr/>
        </p:nvSpPr>
        <p:spPr>
          <a:xfrm rot="1449804">
            <a:off x="3225479" y="5504171"/>
            <a:ext cx="1396718" cy="946485"/>
          </a:xfrm>
          <a:prstGeom prst="cloudCallout">
            <a:avLst>
              <a:gd name="adj1" fmla="val -1129975"/>
              <a:gd name="adj2" fmla="val -179605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73" name="雲形吹き出し 372"/>
          <p:cNvSpPr/>
          <p:nvPr/>
        </p:nvSpPr>
        <p:spPr>
          <a:xfrm>
            <a:off x="4686617" y="5531564"/>
            <a:ext cx="1625280" cy="946485"/>
          </a:xfrm>
          <a:prstGeom prst="cloudCallout">
            <a:avLst>
              <a:gd name="adj1" fmla="val -1129975"/>
              <a:gd name="adj2" fmla="val -179605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ja-JP" altLang="en-US" sz="2000" kern="0" dirty="0">
                <a:latin typeface="+mj-ea"/>
                <a:ea typeface="+mj-ea"/>
              </a:rPr>
              <a:t>じまん話</a:t>
            </a:r>
            <a:endParaRPr kumimoji="0" lang="en-US" altLang="ja-JP" sz="2000" kern="0" dirty="0">
              <a:latin typeface="+mj-ea"/>
              <a:ea typeface="+mj-ea"/>
            </a:endParaRPr>
          </a:p>
        </p:txBody>
      </p:sp>
      <p:sp>
        <p:nvSpPr>
          <p:cNvPr id="374" name="雲形吹き出し 373"/>
          <p:cNvSpPr/>
          <p:nvPr/>
        </p:nvSpPr>
        <p:spPr>
          <a:xfrm>
            <a:off x="6470486" y="5629514"/>
            <a:ext cx="1504839" cy="946485"/>
          </a:xfrm>
          <a:prstGeom prst="cloudCallout">
            <a:avLst>
              <a:gd name="adj1" fmla="val 20743"/>
              <a:gd name="adj2" fmla="val 1308794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0" lang="en-US" altLang="ja-JP" sz="2000" kern="0" dirty="0">
                <a:latin typeface="+mj-ea"/>
                <a:ea typeface="+mj-ea"/>
              </a:rPr>
              <a:t>start</a:t>
            </a:r>
            <a:r>
              <a:rPr kumimoji="0" lang="ja-JP" altLang="en-US" sz="2000" kern="0" dirty="0">
                <a:latin typeface="+mj-ea"/>
                <a:ea typeface="+mj-ea"/>
              </a:rPr>
              <a:t>に</a:t>
            </a:r>
            <a:endParaRPr kumimoji="0" lang="en-US" altLang="ja-JP" sz="2000" kern="0" dirty="0">
              <a:latin typeface="+mj-ea"/>
              <a:ea typeface="+mj-ea"/>
            </a:endParaRPr>
          </a:p>
          <a:p>
            <a:pPr lvl="0" algn="ctr">
              <a:defRPr/>
            </a:pPr>
            <a:r>
              <a:rPr kumimoji="0" lang="ja-JP" altLang="en-US" sz="2000" kern="0" dirty="0">
                <a:latin typeface="+mj-ea"/>
                <a:ea typeface="+mj-ea"/>
              </a:rPr>
              <a:t>もどる</a:t>
            </a:r>
          </a:p>
        </p:txBody>
      </p:sp>
      <p:sp>
        <p:nvSpPr>
          <p:cNvPr id="375" name="雲形吹き出し 374"/>
          <p:cNvSpPr/>
          <p:nvPr/>
        </p:nvSpPr>
        <p:spPr>
          <a:xfrm rot="20761694">
            <a:off x="8184665" y="5420646"/>
            <a:ext cx="1429018" cy="1116224"/>
          </a:xfrm>
          <a:prstGeom prst="cloudCallout">
            <a:avLst>
              <a:gd name="adj1" fmla="val 8891"/>
              <a:gd name="adj2" fmla="val 977703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76" name="雲形吹き出し 375"/>
          <p:cNvSpPr/>
          <p:nvPr/>
        </p:nvSpPr>
        <p:spPr>
          <a:xfrm>
            <a:off x="9731384" y="5551549"/>
            <a:ext cx="1396718" cy="946485"/>
          </a:xfrm>
          <a:prstGeom prst="cloudCallout">
            <a:avLst>
              <a:gd name="adj1" fmla="val 52601"/>
              <a:gd name="adj2" fmla="val 708288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78" name="雲形吹き出し 377"/>
          <p:cNvSpPr/>
          <p:nvPr/>
        </p:nvSpPr>
        <p:spPr>
          <a:xfrm rot="21222432">
            <a:off x="1222205" y="3674284"/>
            <a:ext cx="1396718" cy="946485"/>
          </a:xfrm>
          <a:prstGeom prst="cloudCallout">
            <a:avLst>
              <a:gd name="adj1" fmla="val -1129975"/>
              <a:gd name="adj2" fmla="val -179605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ja-JP" altLang="en-US" sz="1400" kern="0" dirty="0">
                <a:solidFill>
                  <a:prstClr val="black"/>
                </a:solidFill>
                <a:latin typeface="+mj-ea"/>
                <a:ea typeface="+mj-ea"/>
              </a:rPr>
              <a:t>このマスより後ろの人はぜんいん</a:t>
            </a:r>
            <a:endParaRPr kumimoji="0" lang="en-US" altLang="ja-JP" sz="1400" kern="0" dirty="0">
              <a:solidFill>
                <a:prstClr val="black"/>
              </a:solidFill>
              <a:latin typeface="+mj-ea"/>
              <a:ea typeface="+mj-ea"/>
            </a:endParaRPr>
          </a:p>
          <a:p>
            <a:pPr lvl="0" algn="ctr"/>
            <a:r>
              <a:rPr kumimoji="0" lang="ja-JP" altLang="en-US" sz="1400" kern="0" dirty="0">
                <a:solidFill>
                  <a:prstClr val="black"/>
                </a:solidFill>
                <a:latin typeface="+mj-ea"/>
                <a:ea typeface="+mj-ea"/>
              </a:rPr>
              <a:t>やすみ！</a:t>
            </a:r>
            <a:endParaRPr kumimoji="0" lang="ja-JP" altLang="en-US" sz="1400" kern="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379" name="雲形吹き出し 378"/>
          <p:cNvSpPr/>
          <p:nvPr/>
        </p:nvSpPr>
        <p:spPr>
          <a:xfrm rot="20597525">
            <a:off x="2722729" y="3880729"/>
            <a:ext cx="1396718" cy="1021487"/>
          </a:xfrm>
          <a:prstGeom prst="cloudCallout">
            <a:avLst>
              <a:gd name="adj1" fmla="val -1129975"/>
              <a:gd name="adj2" fmla="val -179605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81" name="雲形吹き出し 380"/>
          <p:cNvSpPr/>
          <p:nvPr/>
        </p:nvSpPr>
        <p:spPr>
          <a:xfrm>
            <a:off x="6011109" y="3677180"/>
            <a:ext cx="1613306" cy="1010455"/>
          </a:xfrm>
          <a:prstGeom prst="cloudCallout">
            <a:avLst>
              <a:gd name="adj1" fmla="val 20743"/>
              <a:gd name="adj2" fmla="val 1308794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endParaRPr kumimoji="0" lang="ja-JP" altLang="en-US" kern="0" dirty="0">
              <a:ea typeface="ＭＳ Ｐゴシック" panose="020B0600070205080204" pitchFamily="50" charset="-128"/>
            </a:endParaRPr>
          </a:p>
        </p:txBody>
      </p:sp>
      <p:sp>
        <p:nvSpPr>
          <p:cNvPr id="382" name="雲形吹き出し 381"/>
          <p:cNvSpPr/>
          <p:nvPr/>
        </p:nvSpPr>
        <p:spPr>
          <a:xfrm rot="484534">
            <a:off x="7832787" y="3597940"/>
            <a:ext cx="1396718" cy="1013312"/>
          </a:xfrm>
          <a:prstGeom prst="cloudCallout">
            <a:avLst>
              <a:gd name="adj1" fmla="val 8891"/>
              <a:gd name="adj2" fmla="val 977703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83" name="雲形吹き出し 382"/>
          <p:cNvSpPr/>
          <p:nvPr/>
        </p:nvSpPr>
        <p:spPr>
          <a:xfrm>
            <a:off x="9367876" y="3700662"/>
            <a:ext cx="1528863" cy="1036033"/>
          </a:xfrm>
          <a:prstGeom prst="cloudCallout">
            <a:avLst>
              <a:gd name="adj1" fmla="val 808208"/>
              <a:gd name="adj2" fmla="val 623754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en-US" altLang="ja-JP" sz="2000" kern="0" dirty="0">
                <a:solidFill>
                  <a:prstClr val="black"/>
                </a:solidFill>
                <a:latin typeface="+mj-ea"/>
                <a:ea typeface="+mj-ea"/>
              </a:rPr>
              <a:t>3</a:t>
            </a:r>
            <a:r>
              <a:rPr kumimoji="0" lang="ja-JP" altLang="en-US" sz="2000" kern="0" dirty="0">
                <a:solidFill>
                  <a:prstClr val="black"/>
                </a:solidFill>
                <a:latin typeface="+mj-ea"/>
                <a:ea typeface="+mj-ea"/>
              </a:rPr>
              <a:t>マス</a:t>
            </a:r>
            <a:endParaRPr kumimoji="0" lang="en-US" altLang="ja-JP" sz="2000" kern="0" dirty="0">
              <a:solidFill>
                <a:prstClr val="black"/>
              </a:solidFill>
              <a:latin typeface="+mj-ea"/>
              <a:ea typeface="+mj-ea"/>
            </a:endParaRPr>
          </a:p>
          <a:p>
            <a:pPr lvl="0" algn="ctr">
              <a:defRPr/>
            </a:pPr>
            <a:r>
              <a:rPr kumimoji="0" lang="ja-JP" altLang="en-US" sz="2000" kern="0" dirty="0">
                <a:solidFill>
                  <a:prstClr val="black"/>
                </a:solidFill>
                <a:latin typeface="+mj-ea"/>
                <a:ea typeface="+mj-ea"/>
              </a:rPr>
              <a:t>もどる</a:t>
            </a:r>
          </a:p>
        </p:txBody>
      </p:sp>
      <p:grpSp>
        <p:nvGrpSpPr>
          <p:cNvPr id="384" name="グループ化 383"/>
          <p:cNvGrpSpPr/>
          <p:nvPr/>
        </p:nvGrpSpPr>
        <p:grpSpPr>
          <a:xfrm>
            <a:off x="4230397" y="3731201"/>
            <a:ext cx="1591786" cy="1015663"/>
            <a:chOff x="4505493" y="3795339"/>
            <a:chExt cx="1591786" cy="1015663"/>
          </a:xfrm>
        </p:grpSpPr>
        <p:sp>
          <p:nvSpPr>
            <p:cNvPr id="385" name="角丸四角形 384"/>
            <p:cNvSpPr/>
            <p:nvPr/>
          </p:nvSpPr>
          <p:spPr>
            <a:xfrm>
              <a:off x="4505493" y="3809712"/>
              <a:ext cx="1572857" cy="873665"/>
            </a:xfrm>
            <a:prstGeom prst="roundRect">
              <a:avLst>
                <a:gd name="adj" fmla="val 43122"/>
              </a:avLst>
            </a:prstGeom>
            <a:solidFill>
              <a:srgbClr val="FFFF99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0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+mj-ea"/>
                <a:ea typeface="+mj-ea"/>
              </a:endParaRPr>
            </a:p>
          </p:txBody>
        </p:sp>
        <p:sp>
          <p:nvSpPr>
            <p:cNvPr id="386" name="正方形/長方形 385"/>
            <p:cNvSpPr/>
            <p:nvPr/>
          </p:nvSpPr>
          <p:spPr>
            <a:xfrm>
              <a:off x="4621285" y="3795339"/>
              <a:ext cx="1475994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ea"/>
                  <a:ea typeface="+mj-ea"/>
                </a:rPr>
                <a:t>さいきん</a:t>
              </a:r>
              <a:endParaRPr kumimoji="0" lang="en-US" altLang="ja-JP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20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+mj-ea"/>
                  <a:ea typeface="+mj-ea"/>
                </a:rPr>
                <a:t>おこられたこと</a:t>
              </a:r>
            </a:p>
          </p:txBody>
        </p:sp>
      </p:grpSp>
      <p:pic>
        <p:nvPicPr>
          <p:cNvPr id="354" name="Picture 10" descr="「うさまる スタンプ」の画像検索結果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188" y="5003266"/>
            <a:ext cx="822355" cy="822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7" name="雲形吹き出し 386"/>
          <p:cNvSpPr/>
          <p:nvPr/>
        </p:nvSpPr>
        <p:spPr>
          <a:xfrm>
            <a:off x="1329770" y="1964160"/>
            <a:ext cx="1396718" cy="1021487"/>
          </a:xfrm>
          <a:prstGeom prst="cloudCallout">
            <a:avLst>
              <a:gd name="adj1" fmla="val 324637"/>
              <a:gd name="adj2" fmla="val -957280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88" name="雲形吹き出し 387"/>
          <p:cNvSpPr/>
          <p:nvPr/>
        </p:nvSpPr>
        <p:spPr>
          <a:xfrm>
            <a:off x="6299553" y="2050464"/>
            <a:ext cx="1396718" cy="1021487"/>
          </a:xfrm>
          <a:prstGeom prst="cloudCallout">
            <a:avLst>
              <a:gd name="adj1" fmla="val -10885"/>
              <a:gd name="adj2" fmla="val -1122326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89" name="雲形吹き出し 388"/>
          <p:cNvSpPr/>
          <p:nvPr/>
        </p:nvSpPr>
        <p:spPr>
          <a:xfrm>
            <a:off x="9625629" y="2251507"/>
            <a:ext cx="1396718" cy="1021487"/>
          </a:xfrm>
          <a:prstGeom prst="cloudCallout">
            <a:avLst>
              <a:gd name="adj1" fmla="val 885205"/>
              <a:gd name="adj2" fmla="val -20154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90" name="雲形吹き出し 389"/>
          <p:cNvSpPr/>
          <p:nvPr/>
        </p:nvSpPr>
        <p:spPr>
          <a:xfrm>
            <a:off x="9548182" y="281996"/>
            <a:ext cx="1396718" cy="1021487"/>
          </a:xfrm>
          <a:prstGeom prst="cloudCallout">
            <a:avLst>
              <a:gd name="adj1" fmla="val 885205"/>
              <a:gd name="adj2" fmla="val -20154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391" name="雲形吹き出し 390"/>
          <p:cNvSpPr/>
          <p:nvPr/>
        </p:nvSpPr>
        <p:spPr>
          <a:xfrm>
            <a:off x="2780920" y="503694"/>
            <a:ext cx="1396718" cy="1021487"/>
          </a:xfrm>
          <a:prstGeom prst="cloudCallout">
            <a:avLst>
              <a:gd name="adj1" fmla="val 360424"/>
              <a:gd name="adj2" fmla="val -685134"/>
            </a:avLst>
          </a:prstGeom>
          <a:ln w="28575">
            <a:solidFill>
              <a:srgbClr val="FFCCFF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kumimoji="0" lang="ja-JP" altLang="en-US" kern="0" dirty="0">
              <a:solidFill>
                <a:srgbClr val="FF0000"/>
              </a:solidFill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680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140</Words>
  <Application>Microsoft Office PowerPoint</Application>
  <PresentationFormat>ワイド画面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鈴木菜穂</dc:creator>
  <cp:lastModifiedBy>Bunkyo Taro</cp:lastModifiedBy>
  <cp:revision>13</cp:revision>
  <dcterms:created xsi:type="dcterms:W3CDTF">2015-05-29T02:13:41Z</dcterms:created>
  <dcterms:modified xsi:type="dcterms:W3CDTF">2019-12-07T11:07:06Z</dcterms:modified>
</cp:coreProperties>
</file>