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455E9-D96D-42F1-BD8B-1427B2B55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0F1F2C-FA31-4DA6-8876-3C7ACA9A3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AE889B-368A-4E7F-B385-74C36CDD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7C3C96-84A5-46D8-9C94-831ADB82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C8C942-6BAA-4B47-8291-2340B8AB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8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C006E-3C47-45B7-8558-B20591DA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66CCB8-13FD-4F1C-9222-33557B9C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1E85F8-528B-4630-8353-A870CBDD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AF5964-95AA-4BA9-BC29-663285AE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810558-F47E-41AE-92DC-FF20CD05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88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97FDB70-D486-4AFC-B2B0-B8FC2A646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90C0A0-D4C7-4926-9612-F6377B68F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FDA689-6B33-4776-8006-F7F5C4C5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95189B-EF78-4B2B-8FCE-73899178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408265-4CAA-4058-8CB4-00C3EAC2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2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06480-B7B8-4C8C-B0AD-A0ADF673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7B2D3F-1831-43B9-A462-432D3DFE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409-9D32-4E69-B2AE-D58E0DA4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B9DA0-8120-4D58-A7BF-606A8FB6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8E2E6C-6946-47CB-BE18-614B7347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22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8AFE68-0F3A-4646-9C68-9E848EF7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41D776-4FA4-4452-BFD1-F8F263AC2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AE647-F9A2-433F-8CE9-5720E305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CC62B-F25B-4EAA-982D-8CEF7EFE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50E997-BD0B-4422-B3CC-ECCE972A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62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4AD00B-3AFD-45E5-B962-88A4A4C8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A70191-931B-43D5-B0E1-61C011CCF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256F77-5EE8-46AA-AE0A-2F0DD766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67CCB-692D-40A6-BFFC-E78E86B4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FD824D-F286-41F7-87A7-08F5C8A9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06A0A1-EE0D-42B7-9B67-6B6C1583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37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367844-ECFC-4710-988B-DB76F143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8F3780-FF4A-4051-A539-E0B0C05AC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59DAB7-4793-4886-B87B-B4D5AA1D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ADE310-3F27-43B3-AA00-2C99992B3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18BC5-8FEF-44A5-9F6C-F01158D31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446F4EC-1A31-441B-B76E-446B6E8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E565AF-4C0B-423A-8EDC-82BCD65A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4D4D4A3-B22D-4F51-8E7F-249AE2A0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1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FE5EA-6887-49AC-9C4A-39E7F7D3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B23991-96C2-4A1A-B6E4-017D3D28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3F98F7-C79C-4B0E-9A19-BD91C220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564A74-55FB-4B35-94FA-50C0E741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7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08CCFA-87E1-4DD1-9B2D-CBABD952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755F06-9FDC-4CBC-89AD-58B096BC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F4FF71-AEDA-466A-92D2-AB05D73B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67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D44171-E2A7-4C1D-A9BA-C8EF1CE0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A1B29-5A82-45B0-B6F6-4B5738E1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AF0A0D-2E49-4BA6-9374-C295F122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92A7E3-D59E-4069-9209-A508E679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3FC12D-3D46-4E41-B43E-1EE3DFED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68A762-2819-450D-BC80-42C60DED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45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79439-2C7E-48AA-BBCD-CB1DB2F9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F66FD6-D109-4781-B747-541E3157C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1DF4E4-A876-4C57-B87B-A1FBF77B8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EAFD9D-AF68-4596-BB6D-D1FE26F3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C8A9F9-14CB-4F46-AA72-98AA01CA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71FA4D-4B06-478F-8145-ABE6CE5F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6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CD73DB-B287-4800-8064-64FBF3D5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E534AD-DB28-42B6-9783-E58753E7C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149542-D695-47AD-A308-AC2B75672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D9CB-F81C-47AA-B755-EBB7518FB45A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2807B1-3150-4324-8EDD-C81D50620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4F860E-C3BE-4998-8D01-372A99633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B99E-C90A-4489-A3FB-E3806E5AC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7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04E071-19E4-410B-937D-0E0BDA3C1B72}"/>
              </a:ext>
            </a:extLst>
          </p:cNvPr>
          <p:cNvSpPr txBox="1"/>
          <p:nvPr/>
        </p:nvSpPr>
        <p:spPr>
          <a:xfrm>
            <a:off x="234778" y="35834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M3T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C2E4A6-52EF-4AE6-91BD-2853FC7C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0" y="1044142"/>
            <a:ext cx="2571750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7F7DD80-A19A-48FE-B55C-625969E6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49" y="1044142"/>
            <a:ext cx="2571750" cy="342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93EA4F-055D-4DA3-9193-4921D898A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509" y="1044142"/>
            <a:ext cx="2571750" cy="3429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221AB6-D766-4C79-9D4D-238BF1E51002}"/>
              </a:ext>
            </a:extLst>
          </p:cNvPr>
          <p:cNvSpPr txBox="1"/>
          <p:nvPr/>
        </p:nvSpPr>
        <p:spPr>
          <a:xfrm>
            <a:off x="1412790" y="470792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手のひらに電極を装着します。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5E08A2-967D-4D71-98C3-642389F4F91E}"/>
              </a:ext>
            </a:extLst>
          </p:cNvPr>
          <p:cNvSpPr txBox="1"/>
          <p:nvPr/>
        </p:nvSpPr>
        <p:spPr>
          <a:xfrm>
            <a:off x="1412790" y="525093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中指に脈波センサーを装着します。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CB0A97-DAE4-47A7-A4AC-6DDD98FD88A2}"/>
              </a:ext>
            </a:extLst>
          </p:cNvPr>
          <p:cNvSpPr txBox="1"/>
          <p:nvPr/>
        </p:nvSpPr>
        <p:spPr>
          <a:xfrm>
            <a:off x="1412790" y="5792582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ウェララブルで</a:t>
            </a:r>
            <a:r>
              <a:rPr lang="en-US" altLang="ja-JP" dirty="0"/>
              <a:t>2</a:t>
            </a:r>
            <a:r>
              <a:rPr lang="ja-JP" altLang="en-US" dirty="0"/>
              <a:t>時間半ほどの計測が可能</a:t>
            </a:r>
            <a:r>
              <a:rPr kumimoji="1"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6723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A857BDB-24E4-499E-B767-33123BD7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40" y="543699"/>
            <a:ext cx="5121427" cy="47944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73A06F-D4C2-4CCD-9133-D900F69FD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867" y="1581663"/>
            <a:ext cx="6233285" cy="49797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CCE367-336E-4E76-BD56-1B8ED8EF49F0}"/>
              </a:ext>
            </a:extLst>
          </p:cNvPr>
          <p:cNvSpPr txBox="1"/>
          <p:nvPr/>
        </p:nvSpPr>
        <p:spPr>
          <a:xfrm>
            <a:off x="381640" y="5548180"/>
            <a:ext cx="473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M2TP</a:t>
            </a:r>
            <a:r>
              <a:rPr kumimoji="1" lang="ja-JP" altLang="en-US" dirty="0"/>
              <a:t>（皮膚温測定器）と同様のインタフェース</a:t>
            </a:r>
            <a:r>
              <a:rPr lang="ja-JP" altLang="en-US" dirty="0"/>
              <a:t>で測定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1B4623-B740-4157-B73E-63222D7BCE4F}"/>
              </a:ext>
            </a:extLst>
          </p:cNvPr>
          <p:cNvSpPr txBox="1"/>
          <p:nvPr/>
        </p:nvSpPr>
        <p:spPr>
          <a:xfrm>
            <a:off x="6688935" y="543699"/>
            <a:ext cx="473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/>
              <a:t>秒間隔で</a:t>
            </a:r>
            <a:r>
              <a:rPr lang="ja-JP" altLang="en-US"/>
              <a:t>、</a:t>
            </a:r>
            <a:r>
              <a:rPr kumimoji="1" lang="en-US" altLang="ja-JP" dirty="0"/>
              <a:t>HR</a:t>
            </a:r>
            <a:r>
              <a:rPr kumimoji="1" lang="ja-JP" altLang="en-US" dirty="0"/>
              <a:t>（心拍数）と</a:t>
            </a:r>
            <a:r>
              <a:rPr kumimoji="1" lang="en-US" altLang="ja-JP" dirty="0"/>
              <a:t>SC</a:t>
            </a:r>
            <a:r>
              <a:rPr kumimoji="1" lang="ja-JP" altLang="en-US" dirty="0"/>
              <a:t>（皮膚コンダクタンス）の測定が可能。</a:t>
            </a:r>
          </a:p>
        </p:txBody>
      </p:sp>
    </p:spTree>
    <p:extLst>
      <p:ext uri="{BB962C8B-B14F-4D97-AF65-F5344CB8AC3E}">
        <p14:creationId xmlns:p14="http://schemas.microsoft.com/office/powerpoint/2010/main" val="42590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</Words>
  <Application>Microsoft Office PowerPoint</Application>
  <PresentationFormat>ワイド画面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nagano</dc:creator>
  <cp:lastModifiedBy>nagano</cp:lastModifiedBy>
  <cp:revision>5</cp:revision>
  <dcterms:created xsi:type="dcterms:W3CDTF">2021-07-23T09:52:16Z</dcterms:created>
  <dcterms:modified xsi:type="dcterms:W3CDTF">2021-07-23T10:03:26Z</dcterms:modified>
</cp:coreProperties>
</file>