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47BBCD-84C1-4841-BB30-EF51BB1EB4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B65D56-8E3A-40B7-9D3A-277F58DEB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A063935-8870-4CFA-81CC-238D3BFCB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913F22-E398-4096-9541-4A54DFB5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4E89934-3983-4783-B46B-7493C0F2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61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DAF9F9-7BCD-4D1B-B50C-C83B3329D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8ABAEE6-F7F4-4268-8830-2BB05FF6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F45394-29E7-49A6-A15E-421C4E86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FB82BA-547E-4095-85E0-A7EAA5A5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C69716-CBBE-4CCA-8E16-D832922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91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56CB623-381E-468A-90D2-1B8020D27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F0BAD0-95F6-4E67-9822-2B50385A4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14218D-C9AA-4614-8AF3-AB5FB667E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26E7AE-5B25-4777-9F35-A47EB877F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E4920-E705-4C69-940F-93B863BF7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95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722A8A-C3D5-48A4-BD01-D8DE9B57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6BA3FB-C37B-4B7F-8398-21A0A16D2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E01205-4345-4433-8C96-4138324DA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A7930C-98F4-44BD-8B8D-6479B9BD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A2FA34-4FF7-4AFA-B9C0-D339393B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5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37222-B040-410F-A951-0773EA94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2ADAB0-501E-4155-A678-E7EE00C9A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642B87-D282-4317-AB0E-2E90402F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7A928A-E769-4545-B9C3-52D50698A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5C4E14-EF37-4175-921E-B68EF2003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706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F531FB-45E9-42D6-ADE6-92613B61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8F5936-C37F-4982-A5A2-2F2BB6782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4B4922D-1D39-42D9-9715-C8E646141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6994307-B6F3-4391-8123-AD4C8B500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08E4B0A-831F-444A-A671-A11069F3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0E5B8C-84AF-4DDE-8DEA-3EF87C29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2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886C07-DC47-43F1-8CC7-E38D21B5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F0EF6BC-8A9F-4421-BACD-05A602F37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CA1A8BA-770C-447D-AF45-B2839DC01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72EF06F-3AB2-42D8-91E1-FE6A4F268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50583FD-8F78-4B60-AF76-6A559A63D5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D0E398-3699-4A20-8C2F-873581FF9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17B683-498A-4180-AC52-C33A8324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95A44C9-AE8F-40BA-83E0-E2051B70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71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F6ADE-B74B-47D2-8709-F9A7FB01F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7D8E3D-6071-43AB-9727-AAB1E8EA9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A2B890-38D1-4F58-8751-9D46D68B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D3270F-A528-4E76-9634-C0F656149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61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9E4BDAA-2BF6-484F-A24C-E9D9FD90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2761C14-B53D-4E80-88BA-DF3E920DD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DE723C-4125-4EFE-81C7-249E3AF9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33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1487B-29FE-48BE-82CD-5B09366F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DCC897-B3E4-4186-9638-22AAE59C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F8459D0-7776-4BD5-8482-A92A6424A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E638D61-880F-4091-8193-F948AD9D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79D77C4-C154-45D8-8E5A-E40560EB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5D5FFFA-3096-4EC7-886D-FAC3D88F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53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B2B7E9-715A-4ED1-AF33-00CB4F4D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4CE4BD6-9A46-42F0-94EB-913687164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2776B9C-6967-47F7-AD39-AA9B6003A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5DBD4D-9DF6-4415-BEB3-EE1658C5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0A2EE3-9A19-46F4-A58B-A2892AEC6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A727C2-EF44-4142-BEED-6D811047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976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8429727-9A63-41B3-A71B-B9C092708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2CEA12B-48BD-4274-B345-5DEF6C02C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3DA09E-CADE-4911-866A-B1A8DE2C4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ACAC-B2E9-428A-814B-40DABEB0A87E}" type="datetimeFigureOut">
              <a:rPr kumimoji="1" lang="ja-JP" altLang="en-US" smtClean="0"/>
              <a:t>2022/1/2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C7C219-1A45-42E3-8870-33C029B3B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79A8A7-D14D-4ADC-A8A9-DD56DADAC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0EFC-F43D-4DA3-A429-B07D866105D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41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BFF5591-0632-4AFC-9DB6-EA0E6E866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83" y="0"/>
            <a:ext cx="931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61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DE191A-54CA-4BB4-BA51-0CAB8490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83" y="0"/>
            <a:ext cx="931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3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559B27-1B35-4CB7-9594-8176B9BAC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83" y="0"/>
            <a:ext cx="9311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9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ワイド画面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nagano</dc:creator>
  <cp:lastModifiedBy>nagano</cp:lastModifiedBy>
  <cp:revision>3</cp:revision>
  <dcterms:created xsi:type="dcterms:W3CDTF">2022-01-02T05:51:05Z</dcterms:created>
  <dcterms:modified xsi:type="dcterms:W3CDTF">2022-01-02T05:54:41Z</dcterms:modified>
</cp:coreProperties>
</file>