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3" r:id="rId4"/>
  </p:sldMasterIdLst>
  <p:notesMasterIdLst>
    <p:notesMasterId r:id="rId36"/>
  </p:notesMasterIdLst>
  <p:sldIdLst>
    <p:sldId id="256" r:id="rId5"/>
    <p:sldId id="294" r:id="rId6"/>
    <p:sldId id="311" r:id="rId7"/>
    <p:sldId id="322" r:id="rId8"/>
    <p:sldId id="317" r:id="rId9"/>
    <p:sldId id="262" r:id="rId10"/>
    <p:sldId id="304" r:id="rId11"/>
    <p:sldId id="280" r:id="rId12"/>
    <p:sldId id="281" r:id="rId13"/>
    <p:sldId id="282" r:id="rId14"/>
    <p:sldId id="283" r:id="rId15"/>
    <p:sldId id="305" r:id="rId16"/>
    <p:sldId id="306" r:id="rId17"/>
    <p:sldId id="293" r:id="rId18"/>
    <p:sldId id="274" r:id="rId19"/>
    <p:sldId id="307" r:id="rId20"/>
    <p:sldId id="308" r:id="rId21"/>
    <p:sldId id="326" r:id="rId22"/>
    <p:sldId id="297" r:id="rId23"/>
    <p:sldId id="312" r:id="rId24"/>
    <p:sldId id="295" r:id="rId25"/>
    <p:sldId id="271" r:id="rId26"/>
    <p:sldId id="332" r:id="rId27"/>
    <p:sldId id="335" r:id="rId28"/>
    <p:sldId id="333" r:id="rId29"/>
    <p:sldId id="315" r:id="rId30"/>
    <p:sldId id="318" r:id="rId31"/>
    <p:sldId id="334" r:id="rId32"/>
    <p:sldId id="298" r:id="rId33"/>
    <p:sldId id="331" r:id="rId34"/>
    <p:sldId id="336" r:id="rId3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文京心理" initials="文京心理" lastIdx="1" clrIdx="0">
    <p:extLst>
      <p:ext uri="{19B8F6BF-5375-455C-9EA6-DF929625EA0E}">
        <p15:presenceInfo xmlns:p15="http://schemas.microsoft.com/office/powerpoint/2012/main" userId="文京心理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D888D7-5768-4405-BFA4-D0DDA435C962}" v="38" dt="2025-05-09T08:56:28.7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45" autoAdjust="0"/>
  </p:normalViewPr>
  <p:slideViewPr>
    <p:cSldViewPr snapToGrid="0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重田 真宏" userId="S::20hp225@s.bgu.ac.jp::437479e5-34b9-41fc-b8b0-4c31523e5d90" providerId="AD" clId="Web-{B18A6D12-B976-48E9-9F14-A7603B033272}"/>
    <pc:docChg chg="modSld">
      <pc:chgData name="重田 真宏" userId="S::20hp225@s.bgu.ac.jp::437479e5-34b9-41fc-b8b0-4c31523e5d90" providerId="AD" clId="Web-{B18A6D12-B976-48E9-9F14-A7603B033272}" dt="2023-01-16T10:54:06.803" v="12" actId="14100"/>
      <pc:docMkLst>
        <pc:docMk/>
      </pc:docMkLst>
      <pc:sldChg chg="modSp">
        <pc:chgData name="重田 真宏" userId="S::20hp225@s.bgu.ac.jp::437479e5-34b9-41fc-b8b0-4c31523e5d90" providerId="AD" clId="Web-{B18A6D12-B976-48E9-9F14-A7603B033272}" dt="2023-01-16T10:54:06.803" v="12" actId="14100"/>
        <pc:sldMkLst>
          <pc:docMk/>
          <pc:sldMk cId="509537353" sldId="297"/>
        </pc:sldMkLst>
        <pc:spChg chg="mod">
          <ac:chgData name="重田 真宏" userId="S::20hp225@s.bgu.ac.jp::437479e5-34b9-41fc-b8b0-4c31523e5d90" providerId="AD" clId="Web-{B18A6D12-B976-48E9-9F14-A7603B033272}" dt="2023-01-16T10:54:06.803" v="12" actId="14100"/>
          <ac:spMkLst>
            <pc:docMk/>
            <pc:sldMk cId="509537353" sldId="297"/>
            <ac:spMk id="14" creationId="{83FBFEDD-3D08-4985-CFF9-512E5A3B803B}"/>
          </ac:spMkLst>
        </pc:spChg>
      </pc:sldChg>
    </pc:docChg>
  </pc:docChgLst>
  <pc:docChgLst>
    <pc:chgData name="重田 真宏" userId="S::20hp225@s.bgu.ac.jp::437479e5-34b9-41fc-b8b0-4c31523e5d90" providerId="AD" clId="Web-{31214A70-0718-4154-9B46-53D799A733DB}"/>
    <pc:docChg chg="modSld">
      <pc:chgData name="重田 真宏" userId="S::20hp225@s.bgu.ac.jp::437479e5-34b9-41fc-b8b0-4c31523e5d90" providerId="AD" clId="Web-{31214A70-0718-4154-9B46-53D799A733DB}" dt="2023-05-20T06:02:08.359" v="1" actId="20577"/>
      <pc:docMkLst>
        <pc:docMk/>
      </pc:docMkLst>
      <pc:sldChg chg="modSp">
        <pc:chgData name="重田 真宏" userId="S::20hp225@s.bgu.ac.jp::437479e5-34b9-41fc-b8b0-4c31523e5d90" providerId="AD" clId="Web-{31214A70-0718-4154-9B46-53D799A733DB}" dt="2023-05-20T06:02:08.359" v="1" actId="20577"/>
        <pc:sldMkLst>
          <pc:docMk/>
          <pc:sldMk cId="3892449782" sldId="317"/>
        </pc:sldMkLst>
        <pc:spChg chg="mod">
          <ac:chgData name="重田 真宏" userId="S::20hp225@s.bgu.ac.jp::437479e5-34b9-41fc-b8b0-4c31523e5d90" providerId="AD" clId="Web-{31214A70-0718-4154-9B46-53D799A733DB}" dt="2023-05-20T06:02:04.984" v="0" actId="20577"/>
          <ac:spMkLst>
            <pc:docMk/>
            <pc:sldMk cId="3892449782" sldId="317"/>
            <ac:spMk id="5" creationId="{6DDAF9A4-BC82-4604-A3BD-F93AA28CBDC5}"/>
          </ac:spMkLst>
        </pc:spChg>
        <pc:spChg chg="mod">
          <ac:chgData name="重田 真宏" userId="S::20hp225@s.bgu.ac.jp::437479e5-34b9-41fc-b8b0-4c31523e5d90" providerId="AD" clId="Web-{31214A70-0718-4154-9B46-53D799A733DB}" dt="2023-05-20T06:02:08.359" v="1" actId="20577"/>
          <ac:spMkLst>
            <pc:docMk/>
            <pc:sldMk cId="3892449782" sldId="317"/>
            <ac:spMk id="7" creationId="{D045BA5E-0DA2-41D5-A239-31BFD929255E}"/>
          </ac:spMkLst>
        </pc:spChg>
      </pc:sldChg>
    </pc:docChg>
  </pc:docChgLst>
  <pc:docChgLst>
    <pc:chgData name="重田 真宏" userId="S::20hp225@s.bgu.ac.jp::437479e5-34b9-41fc-b8b0-4c31523e5d90" providerId="AD" clId="Web-{E36BCCFC-614A-4987-A0F4-EBEDDA9DFC9A}"/>
    <pc:docChg chg="modSld">
      <pc:chgData name="重田 真宏" userId="S::20hp225@s.bgu.ac.jp::437479e5-34b9-41fc-b8b0-4c31523e5d90" providerId="AD" clId="Web-{E36BCCFC-614A-4987-A0F4-EBEDDA9DFC9A}" dt="2023-10-09T10:39:13.448" v="380" actId="1076"/>
      <pc:docMkLst>
        <pc:docMk/>
      </pc:docMkLst>
      <pc:sldChg chg="modSp">
        <pc:chgData name="重田 真宏" userId="S::20hp225@s.bgu.ac.jp::437479e5-34b9-41fc-b8b0-4c31523e5d90" providerId="AD" clId="Web-{E36BCCFC-614A-4987-A0F4-EBEDDA9DFC9A}" dt="2023-10-09T10:03:04.983" v="0" actId="1076"/>
        <pc:sldMkLst>
          <pc:docMk/>
          <pc:sldMk cId="2473631480" sldId="262"/>
        </pc:sldMkLst>
        <pc:spChg chg="mod">
          <ac:chgData name="重田 真宏" userId="S::20hp225@s.bgu.ac.jp::437479e5-34b9-41fc-b8b0-4c31523e5d90" providerId="AD" clId="Web-{E36BCCFC-614A-4987-A0F4-EBEDDA9DFC9A}" dt="2023-10-09T10:03:04.983" v="0" actId="1076"/>
          <ac:spMkLst>
            <pc:docMk/>
            <pc:sldMk cId="2473631480" sldId="262"/>
            <ac:spMk id="10" creationId="{06BB46F3-0F5E-12BC-EA20-2FC05ADE2D96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10:26.777" v="85" actId="20577"/>
        <pc:sldMkLst>
          <pc:docMk/>
          <pc:sldMk cId="3747743466" sldId="274"/>
        </pc:sldMkLst>
        <pc:spChg chg="mod">
          <ac:chgData name="重田 真宏" userId="S::20hp225@s.bgu.ac.jp::437479e5-34b9-41fc-b8b0-4c31523e5d90" providerId="AD" clId="Web-{E36BCCFC-614A-4987-A0F4-EBEDDA9DFC9A}" dt="2023-10-09T10:10:26.777" v="85" actId="20577"/>
          <ac:spMkLst>
            <pc:docMk/>
            <pc:sldMk cId="3747743466" sldId="274"/>
            <ac:spMk id="2" creationId="{9A6442D9-0855-FDC0-F5C3-C23D30F42925}"/>
          </ac:spMkLst>
        </pc:spChg>
      </pc:sldChg>
      <pc:sldChg chg="addSp delSp">
        <pc:chgData name="重田 真宏" userId="S::20hp225@s.bgu.ac.jp::437479e5-34b9-41fc-b8b0-4c31523e5d90" providerId="AD" clId="Web-{E36BCCFC-614A-4987-A0F4-EBEDDA9DFC9A}" dt="2023-10-09T10:33:11.313" v="302"/>
        <pc:sldMkLst>
          <pc:docMk/>
          <pc:sldMk cId="1763160976" sldId="287"/>
        </pc:sldMkLst>
        <pc:spChg chg="add del">
          <ac:chgData name="重田 真宏" userId="S::20hp225@s.bgu.ac.jp::437479e5-34b9-41fc-b8b0-4c31523e5d90" providerId="AD" clId="Web-{E36BCCFC-614A-4987-A0F4-EBEDDA9DFC9A}" dt="2023-10-09T10:33:11.313" v="302"/>
          <ac:spMkLst>
            <pc:docMk/>
            <pc:sldMk cId="1763160976" sldId="287"/>
            <ac:spMk id="11" creationId="{8335F4D9-F219-4393-A402-2132714415F3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08:33.351" v="71" actId="20577"/>
        <pc:sldMkLst>
          <pc:docMk/>
          <pc:sldMk cId="3931841626" sldId="293"/>
        </pc:sldMkLst>
        <pc:spChg chg="mod">
          <ac:chgData name="重田 真宏" userId="S::20hp225@s.bgu.ac.jp::437479e5-34b9-41fc-b8b0-4c31523e5d90" providerId="AD" clId="Web-{E36BCCFC-614A-4987-A0F4-EBEDDA9DFC9A}" dt="2023-10-09T10:08:33.351" v="71" actId="20577"/>
          <ac:spMkLst>
            <pc:docMk/>
            <pc:sldMk cId="3931841626" sldId="293"/>
            <ac:spMk id="9" creationId="{C00FE45A-D7D7-AA78-9921-8747653C80AB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15:39.333" v="134" actId="1076"/>
        <pc:sldMkLst>
          <pc:docMk/>
          <pc:sldMk cId="509537353" sldId="297"/>
        </pc:sldMkLst>
        <pc:spChg chg="mod">
          <ac:chgData name="重田 真宏" userId="S::20hp225@s.bgu.ac.jp::437479e5-34b9-41fc-b8b0-4c31523e5d90" providerId="AD" clId="Web-{E36BCCFC-614A-4987-A0F4-EBEDDA9DFC9A}" dt="2023-10-09T10:15:39.333" v="133" actId="1076"/>
          <ac:spMkLst>
            <pc:docMk/>
            <pc:sldMk cId="509537353" sldId="297"/>
            <ac:spMk id="2" creationId="{FD282155-AF8F-2797-3716-19DA80FCB8C4}"/>
          </ac:spMkLst>
        </pc:spChg>
        <pc:spChg chg="mod">
          <ac:chgData name="重田 真宏" userId="S::20hp225@s.bgu.ac.jp::437479e5-34b9-41fc-b8b0-4c31523e5d90" providerId="AD" clId="Web-{E36BCCFC-614A-4987-A0F4-EBEDDA9DFC9A}" dt="2023-10-09T10:15:39.333" v="132" actId="1076"/>
          <ac:spMkLst>
            <pc:docMk/>
            <pc:sldMk cId="509537353" sldId="297"/>
            <ac:spMk id="3" creationId="{F644786A-9941-E4E2-97F1-836C8DA0A0B3}"/>
          </ac:spMkLst>
        </pc:spChg>
        <pc:spChg chg="mod">
          <ac:chgData name="重田 真宏" userId="S::20hp225@s.bgu.ac.jp::437479e5-34b9-41fc-b8b0-4c31523e5d90" providerId="AD" clId="Web-{E36BCCFC-614A-4987-A0F4-EBEDDA9DFC9A}" dt="2023-10-09T10:15:39.333" v="131" actId="1076"/>
          <ac:spMkLst>
            <pc:docMk/>
            <pc:sldMk cId="509537353" sldId="297"/>
            <ac:spMk id="5" creationId="{5E5EC3E8-F3CE-B874-E4E7-56B179A84DCC}"/>
          </ac:spMkLst>
        </pc:spChg>
        <pc:spChg chg="mod">
          <ac:chgData name="重田 真宏" userId="S::20hp225@s.bgu.ac.jp::437479e5-34b9-41fc-b8b0-4c31523e5d90" providerId="AD" clId="Web-{E36BCCFC-614A-4987-A0F4-EBEDDA9DFC9A}" dt="2023-10-09T10:15:39.333" v="134" actId="1076"/>
          <ac:spMkLst>
            <pc:docMk/>
            <pc:sldMk cId="509537353" sldId="297"/>
            <ac:spMk id="14" creationId="{83FBFEDD-3D08-4985-CFF9-512E5A3B803B}"/>
          </ac:spMkLst>
        </pc:spChg>
      </pc:sldChg>
      <pc:sldChg chg="addSp delSp modSp addAnim delAnim">
        <pc:chgData name="重田 真宏" userId="S::20hp225@s.bgu.ac.jp::437479e5-34b9-41fc-b8b0-4c31523e5d90" providerId="AD" clId="Web-{E36BCCFC-614A-4987-A0F4-EBEDDA9DFC9A}" dt="2023-10-09T10:30:05.715" v="280" actId="20577"/>
        <pc:sldMkLst>
          <pc:docMk/>
          <pc:sldMk cId="2238787832" sldId="298"/>
        </pc:sldMkLst>
        <pc:spChg chg="mod">
          <ac:chgData name="重田 真宏" userId="S::20hp225@s.bgu.ac.jp::437479e5-34b9-41fc-b8b0-4c31523e5d90" providerId="AD" clId="Web-{E36BCCFC-614A-4987-A0F4-EBEDDA9DFC9A}" dt="2023-10-09T10:28:48.635" v="261" actId="20577"/>
          <ac:spMkLst>
            <pc:docMk/>
            <pc:sldMk cId="2238787832" sldId="298"/>
            <ac:spMk id="2" creationId="{D50EBF3D-EEDD-F108-7DC0-D734D171C483}"/>
          </ac:spMkLst>
        </pc:spChg>
        <pc:spChg chg="mod">
          <ac:chgData name="重田 真宏" userId="S::20hp225@s.bgu.ac.jp::437479e5-34b9-41fc-b8b0-4c31523e5d90" providerId="AD" clId="Web-{E36BCCFC-614A-4987-A0F4-EBEDDA9DFC9A}" dt="2023-10-09T10:30:05.715" v="280" actId="20577"/>
          <ac:spMkLst>
            <pc:docMk/>
            <pc:sldMk cId="2238787832" sldId="298"/>
            <ac:spMk id="3" creationId="{17B22A0D-CCA1-A0EF-C754-C9A10B6CB248}"/>
          </ac:spMkLst>
        </pc:spChg>
        <pc:spChg chg="mod">
          <ac:chgData name="重田 真宏" userId="S::20hp225@s.bgu.ac.jp::437479e5-34b9-41fc-b8b0-4c31523e5d90" providerId="AD" clId="Web-{E36BCCFC-614A-4987-A0F4-EBEDDA9DFC9A}" dt="2023-10-09T10:29:41.198" v="273" actId="1076"/>
          <ac:spMkLst>
            <pc:docMk/>
            <pc:sldMk cId="2238787832" sldId="298"/>
            <ac:spMk id="5" creationId="{CD50C965-1143-13C8-1297-1B9DD139219D}"/>
          </ac:spMkLst>
        </pc:spChg>
        <pc:spChg chg="mod">
          <ac:chgData name="重田 真宏" userId="S::20hp225@s.bgu.ac.jp::437479e5-34b9-41fc-b8b0-4c31523e5d90" providerId="AD" clId="Web-{E36BCCFC-614A-4987-A0F4-EBEDDA9DFC9A}" dt="2023-10-09T10:29:24.104" v="272" actId="1076"/>
          <ac:spMkLst>
            <pc:docMk/>
            <pc:sldMk cId="2238787832" sldId="298"/>
            <ac:spMk id="6" creationId="{6960F5FA-0C89-F346-2412-8943F105664C}"/>
          </ac:spMkLst>
        </pc:spChg>
        <pc:spChg chg="mod">
          <ac:chgData name="重田 真宏" userId="S::20hp225@s.bgu.ac.jp::437479e5-34b9-41fc-b8b0-4c31523e5d90" providerId="AD" clId="Web-{E36BCCFC-614A-4987-A0F4-EBEDDA9DFC9A}" dt="2023-10-09T10:22:01.999" v="196" actId="1076"/>
          <ac:spMkLst>
            <pc:docMk/>
            <pc:sldMk cId="2238787832" sldId="298"/>
            <ac:spMk id="8" creationId="{590E1EAB-0267-4C0B-A1B5-6F4385922381}"/>
          </ac:spMkLst>
        </pc:spChg>
        <pc:spChg chg="add mod">
          <ac:chgData name="重田 真宏" userId="S::20hp225@s.bgu.ac.jp::437479e5-34b9-41fc-b8b0-4c31523e5d90" providerId="AD" clId="Web-{E36BCCFC-614A-4987-A0F4-EBEDDA9DFC9A}" dt="2023-10-09T10:22:02.015" v="198" actId="1076"/>
          <ac:spMkLst>
            <pc:docMk/>
            <pc:sldMk cId="2238787832" sldId="298"/>
            <ac:spMk id="9" creationId="{C53A28FE-1902-72A5-DC9D-A24C2E979744}"/>
          </ac:spMkLst>
        </pc:spChg>
        <pc:spChg chg="mod">
          <ac:chgData name="重田 真宏" userId="S::20hp225@s.bgu.ac.jp::437479e5-34b9-41fc-b8b0-4c31523e5d90" providerId="AD" clId="Web-{E36BCCFC-614A-4987-A0F4-EBEDDA9DFC9A}" dt="2023-10-09T10:29:24.089" v="271" actId="1076"/>
          <ac:spMkLst>
            <pc:docMk/>
            <pc:sldMk cId="2238787832" sldId="298"/>
            <ac:spMk id="10" creationId="{5174F2B7-2CA9-4017-801E-8436C76FA684}"/>
          </ac:spMkLst>
        </pc:spChg>
        <pc:spChg chg="add mod">
          <ac:chgData name="重田 真宏" userId="S::20hp225@s.bgu.ac.jp::437479e5-34b9-41fc-b8b0-4c31523e5d90" providerId="AD" clId="Web-{E36BCCFC-614A-4987-A0F4-EBEDDA9DFC9A}" dt="2023-10-09T10:29:00.072" v="269" actId="20577"/>
          <ac:spMkLst>
            <pc:docMk/>
            <pc:sldMk cId="2238787832" sldId="298"/>
            <ac:spMk id="12" creationId="{E984F615-7889-8FFB-025B-565F94C60A6B}"/>
          </ac:spMkLst>
        </pc:spChg>
        <pc:spChg chg="add del">
          <ac:chgData name="重田 真宏" userId="S::20hp225@s.bgu.ac.jp::437479e5-34b9-41fc-b8b0-4c31523e5d90" providerId="AD" clId="Web-{E36BCCFC-614A-4987-A0F4-EBEDDA9DFC9A}" dt="2023-10-09T10:26:23.459" v="234"/>
          <ac:spMkLst>
            <pc:docMk/>
            <pc:sldMk cId="2238787832" sldId="298"/>
            <ac:spMk id="16" creationId="{78CE2099-629E-E272-F1BE-9695434AE55F}"/>
          </ac:spMkLst>
        </pc:spChg>
        <pc:spChg chg="del">
          <ac:chgData name="重田 真宏" userId="S::20hp225@s.bgu.ac.jp::437479e5-34b9-41fc-b8b0-4c31523e5d90" providerId="AD" clId="Web-{E36BCCFC-614A-4987-A0F4-EBEDDA9DFC9A}" dt="2023-10-09T10:17:30.789" v="140"/>
          <ac:spMkLst>
            <pc:docMk/>
            <pc:sldMk cId="2238787832" sldId="298"/>
            <ac:spMk id="19" creationId="{B873D28F-90B9-4E08-8BDD-360B2A559AFC}"/>
          </ac:spMkLst>
        </pc:spChg>
        <pc:spChg chg="del">
          <ac:chgData name="重田 真宏" userId="S::20hp225@s.bgu.ac.jp::437479e5-34b9-41fc-b8b0-4c31523e5d90" providerId="AD" clId="Web-{E36BCCFC-614A-4987-A0F4-EBEDDA9DFC9A}" dt="2023-10-09T10:17:30.789" v="139"/>
          <ac:spMkLst>
            <pc:docMk/>
            <pc:sldMk cId="2238787832" sldId="298"/>
            <ac:spMk id="20" creationId="{27F42342-E0D6-4A7B-B038-072D0EF3F730}"/>
          </ac:spMkLst>
        </pc:spChg>
        <pc:spChg chg="mod">
          <ac:chgData name="重田 真宏" userId="S::20hp225@s.bgu.ac.jp::437479e5-34b9-41fc-b8b0-4c31523e5d90" providerId="AD" clId="Web-{E36BCCFC-614A-4987-A0F4-EBEDDA9DFC9A}" dt="2023-10-09T10:22:02.015" v="199" actId="1076"/>
          <ac:spMkLst>
            <pc:docMk/>
            <pc:sldMk cId="2238787832" sldId="298"/>
            <ac:spMk id="21" creationId="{CAC279CE-59E5-45CD-982E-1A13E842C7EA}"/>
          </ac:spMkLst>
        </pc:spChg>
        <pc:spChg chg="mod">
          <ac:chgData name="重田 真宏" userId="S::20hp225@s.bgu.ac.jp::437479e5-34b9-41fc-b8b0-4c31523e5d90" providerId="AD" clId="Web-{E36BCCFC-614A-4987-A0F4-EBEDDA9DFC9A}" dt="2023-10-09T10:22:02.046" v="202" actId="1076"/>
          <ac:spMkLst>
            <pc:docMk/>
            <pc:sldMk cId="2238787832" sldId="298"/>
            <ac:spMk id="24" creationId="{17F1DBEB-4D8C-44E8-A76D-5DC919B31814}"/>
          </ac:spMkLst>
        </pc:spChg>
        <pc:spChg chg="mod">
          <ac:chgData name="重田 真宏" userId="S::20hp225@s.bgu.ac.jp::437479e5-34b9-41fc-b8b0-4c31523e5d90" providerId="AD" clId="Web-{E36BCCFC-614A-4987-A0F4-EBEDDA9DFC9A}" dt="2023-10-09T10:22:02.061" v="203" actId="1076"/>
          <ac:spMkLst>
            <pc:docMk/>
            <pc:sldMk cId="2238787832" sldId="298"/>
            <ac:spMk id="25" creationId="{691253F1-8934-450C-8D91-84E8D712FB99}"/>
          </ac:spMkLst>
        </pc:spChg>
        <pc:spChg chg="mod">
          <ac:chgData name="重田 真宏" userId="S::20hp225@s.bgu.ac.jp::437479e5-34b9-41fc-b8b0-4c31523e5d90" providerId="AD" clId="Web-{E36BCCFC-614A-4987-A0F4-EBEDDA9DFC9A}" dt="2023-10-09T10:22:01.999" v="197" actId="1076"/>
          <ac:spMkLst>
            <pc:docMk/>
            <pc:sldMk cId="2238787832" sldId="298"/>
            <ac:spMk id="28" creationId="{C18629F1-2575-473F-8BC5-529698E44F5F}"/>
          </ac:spMkLst>
        </pc:spChg>
        <pc:spChg chg="del">
          <ac:chgData name="重田 真宏" userId="S::20hp225@s.bgu.ac.jp::437479e5-34b9-41fc-b8b0-4c31523e5d90" providerId="AD" clId="Web-{E36BCCFC-614A-4987-A0F4-EBEDDA9DFC9A}" dt="2023-10-09T10:17:30.773" v="136"/>
          <ac:spMkLst>
            <pc:docMk/>
            <pc:sldMk cId="2238787832" sldId="298"/>
            <ac:spMk id="31" creationId="{32809B37-3257-4593-9E9A-E632704C7978}"/>
          </ac:spMkLst>
        </pc:spChg>
        <pc:spChg chg="del">
          <ac:chgData name="重田 真宏" userId="S::20hp225@s.bgu.ac.jp::437479e5-34b9-41fc-b8b0-4c31523e5d90" providerId="AD" clId="Web-{E36BCCFC-614A-4987-A0F4-EBEDDA9DFC9A}" dt="2023-10-09T10:17:30.773" v="135"/>
          <ac:spMkLst>
            <pc:docMk/>
            <pc:sldMk cId="2238787832" sldId="298"/>
            <ac:spMk id="32" creationId="{FBC4D0A2-3C90-41E9-B914-38B88A87F307}"/>
          </ac:spMkLst>
        </pc:spChg>
        <pc:spChg chg="mod">
          <ac:chgData name="重田 真宏" userId="S::20hp225@s.bgu.ac.jp::437479e5-34b9-41fc-b8b0-4c31523e5d90" providerId="AD" clId="Web-{E36BCCFC-614A-4987-A0F4-EBEDDA9DFC9A}" dt="2023-10-09T10:22:02.061" v="204" actId="1076"/>
          <ac:spMkLst>
            <pc:docMk/>
            <pc:sldMk cId="2238787832" sldId="298"/>
            <ac:spMk id="33" creationId="{7342243E-EA10-4FB3-B40D-992A5051DBF4}"/>
          </ac:spMkLst>
        </pc:spChg>
        <pc:cxnChg chg="del mod">
          <ac:chgData name="重田 真宏" userId="S::20hp225@s.bgu.ac.jp::437479e5-34b9-41fc-b8b0-4c31523e5d90" providerId="AD" clId="Web-{E36BCCFC-614A-4987-A0F4-EBEDDA9DFC9A}" dt="2023-10-09T10:17:30.789" v="142"/>
          <ac:cxnSpMkLst>
            <pc:docMk/>
            <pc:sldMk cId="2238787832" sldId="298"/>
            <ac:cxnSpMk id="13" creationId="{409A8D39-91B7-40EC-962F-95042B44FC7A}"/>
          </ac:cxnSpMkLst>
        </pc:cxnChg>
        <pc:cxnChg chg="del mod">
          <ac:chgData name="重田 真宏" userId="S::20hp225@s.bgu.ac.jp::437479e5-34b9-41fc-b8b0-4c31523e5d90" providerId="AD" clId="Web-{E36BCCFC-614A-4987-A0F4-EBEDDA9DFC9A}" dt="2023-10-09T10:17:30.789" v="141"/>
          <ac:cxnSpMkLst>
            <pc:docMk/>
            <pc:sldMk cId="2238787832" sldId="298"/>
            <ac:cxnSpMk id="15" creationId="{A90BAEEF-36D3-4E8F-A0A3-B878DEEB9798}"/>
          </ac:cxnSpMkLst>
        </pc:cxnChg>
        <pc:cxnChg chg="mod">
          <ac:chgData name="重田 真宏" userId="S::20hp225@s.bgu.ac.jp::437479e5-34b9-41fc-b8b0-4c31523e5d90" providerId="AD" clId="Web-{E36BCCFC-614A-4987-A0F4-EBEDDA9DFC9A}" dt="2023-10-09T10:22:02.030" v="200" actId="1076"/>
          <ac:cxnSpMkLst>
            <pc:docMk/>
            <pc:sldMk cId="2238787832" sldId="298"/>
            <ac:cxnSpMk id="22" creationId="{30238577-2D37-40BD-83BF-CD4BE46CEDC2}"/>
          </ac:cxnSpMkLst>
        </pc:cxnChg>
        <pc:cxnChg chg="mod">
          <ac:chgData name="重田 真宏" userId="S::20hp225@s.bgu.ac.jp::437479e5-34b9-41fc-b8b0-4c31523e5d90" providerId="AD" clId="Web-{E36BCCFC-614A-4987-A0F4-EBEDDA9DFC9A}" dt="2023-10-09T10:22:02.030" v="201" actId="1076"/>
          <ac:cxnSpMkLst>
            <pc:docMk/>
            <pc:sldMk cId="2238787832" sldId="298"/>
            <ac:cxnSpMk id="23" creationId="{521345BB-EBB6-4934-A4DC-718F8AEB7D27}"/>
          </ac:cxnSpMkLst>
        </pc:cxnChg>
        <pc:cxnChg chg="del mod">
          <ac:chgData name="重田 真宏" userId="S::20hp225@s.bgu.ac.jp::437479e5-34b9-41fc-b8b0-4c31523e5d90" providerId="AD" clId="Web-{E36BCCFC-614A-4987-A0F4-EBEDDA9DFC9A}" dt="2023-10-09T10:17:30.789" v="138"/>
          <ac:cxnSpMkLst>
            <pc:docMk/>
            <pc:sldMk cId="2238787832" sldId="298"/>
            <ac:cxnSpMk id="29" creationId="{9391B347-CD2D-4194-8262-0CB957BAE9DA}"/>
          </ac:cxnSpMkLst>
        </pc:cxnChg>
        <pc:cxnChg chg="del mod">
          <ac:chgData name="重田 真宏" userId="S::20hp225@s.bgu.ac.jp::437479e5-34b9-41fc-b8b0-4c31523e5d90" providerId="AD" clId="Web-{E36BCCFC-614A-4987-A0F4-EBEDDA9DFC9A}" dt="2023-10-09T10:17:30.773" v="137"/>
          <ac:cxnSpMkLst>
            <pc:docMk/>
            <pc:sldMk cId="2238787832" sldId="298"/>
            <ac:cxnSpMk id="30" creationId="{DFEE715A-B6C4-47F4-B375-CDE93FD08F04}"/>
          </ac:cxnSpMkLst>
        </pc:cxnChg>
      </pc:sldChg>
      <pc:sldChg chg="modSp">
        <pc:chgData name="重田 真宏" userId="S::20hp225@s.bgu.ac.jp::437479e5-34b9-41fc-b8b0-4c31523e5d90" providerId="AD" clId="Web-{E36BCCFC-614A-4987-A0F4-EBEDDA9DFC9A}" dt="2023-10-09T10:03:19.124" v="1" actId="1076"/>
        <pc:sldMkLst>
          <pc:docMk/>
          <pc:sldMk cId="4135383419" sldId="302"/>
        </pc:sldMkLst>
        <pc:spChg chg="mod">
          <ac:chgData name="重田 真宏" userId="S::20hp225@s.bgu.ac.jp::437479e5-34b9-41fc-b8b0-4c31523e5d90" providerId="AD" clId="Web-{E36BCCFC-614A-4987-A0F4-EBEDDA9DFC9A}" dt="2023-10-09T10:03:19.124" v="1" actId="1076"/>
          <ac:spMkLst>
            <pc:docMk/>
            <pc:sldMk cId="4135383419" sldId="302"/>
            <ac:spMk id="4" creationId="{469088A9-CE3F-CD63-5517-6D1BB7C09D82}"/>
          </ac:spMkLst>
        </pc:spChg>
      </pc:sldChg>
      <pc:sldChg chg="delSp modSp">
        <pc:chgData name="重田 真宏" userId="S::20hp225@s.bgu.ac.jp::437479e5-34b9-41fc-b8b0-4c31523e5d90" providerId="AD" clId="Web-{E36BCCFC-614A-4987-A0F4-EBEDDA9DFC9A}" dt="2023-10-09T10:04:17.142" v="10" actId="1076"/>
        <pc:sldMkLst>
          <pc:docMk/>
          <pc:sldMk cId="2132024253" sldId="304"/>
        </pc:sldMkLst>
        <pc:spChg chg="mod">
          <ac:chgData name="重田 真宏" userId="S::20hp225@s.bgu.ac.jp::437479e5-34b9-41fc-b8b0-4c31523e5d90" providerId="AD" clId="Web-{E36BCCFC-614A-4987-A0F4-EBEDDA9DFC9A}" dt="2023-10-09T10:04:17.126" v="8" actId="1076"/>
          <ac:spMkLst>
            <pc:docMk/>
            <pc:sldMk cId="2132024253" sldId="304"/>
            <ac:spMk id="2" creationId="{A1CCC7DE-43F2-B7C4-29F7-EC6F25426C35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095" v="5" actId="1076"/>
          <ac:spMkLst>
            <pc:docMk/>
            <pc:sldMk cId="2132024253" sldId="304"/>
            <ac:spMk id="3" creationId="{43D34578-76E5-1AC8-B4AE-92FD27462870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095" v="4" actId="1076"/>
          <ac:spMkLst>
            <pc:docMk/>
            <pc:sldMk cId="2132024253" sldId="304"/>
            <ac:spMk id="4" creationId="{469088A9-CE3F-CD63-5517-6D1BB7C09D82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110" v="6" actId="1076"/>
          <ac:spMkLst>
            <pc:docMk/>
            <pc:sldMk cId="2132024253" sldId="304"/>
            <ac:spMk id="10" creationId="{6D1EE5FA-F729-9A18-8400-086C99D95A46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110" v="7" actId="1076"/>
          <ac:spMkLst>
            <pc:docMk/>
            <pc:sldMk cId="2132024253" sldId="304"/>
            <ac:spMk id="11" creationId="{2EB153F3-209D-483E-3E5F-3AC6196DB9DD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126" v="9" actId="1076"/>
          <ac:spMkLst>
            <pc:docMk/>
            <pc:sldMk cId="2132024253" sldId="304"/>
            <ac:spMk id="13" creationId="{1193BB5F-0747-467E-8215-18CBBE0C9452}"/>
          </ac:spMkLst>
        </pc:spChg>
        <pc:spChg chg="mod">
          <ac:chgData name="重田 真宏" userId="S::20hp225@s.bgu.ac.jp::437479e5-34b9-41fc-b8b0-4c31523e5d90" providerId="AD" clId="Web-{E36BCCFC-614A-4987-A0F4-EBEDDA9DFC9A}" dt="2023-10-09T10:04:17.142" v="10" actId="1076"/>
          <ac:spMkLst>
            <pc:docMk/>
            <pc:sldMk cId="2132024253" sldId="304"/>
            <ac:spMk id="15" creationId="{75E13836-C1A2-441D-BD11-1CCB09F9D692}"/>
          </ac:spMkLst>
        </pc:spChg>
        <pc:spChg chg="del">
          <ac:chgData name="重田 真宏" userId="S::20hp225@s.bgu.ac.jp::437479e5-34b9-41fc-b8b0-4c31523e5d90" providerId="AD" clId="Web-{E36BCCFC-614A-4987-A0F4-EBEDDA9DFC9A}" dt="2023-10-09T10:03:58.094" v="3"/>
          <ac:spMkLst>
            <pc:docMk/>
            <pc:sldMk cId="2132024253" sldId="304"/>
            <ac:spMk id="18" creationId="{3F9582E5-C4F5-4542-BC0A-48245391A21C}"/>
          </ac:spMkLst>
        </pc:spChg>
        <pc:spChg chg="del">
          <ac:chgData name="重田 真宏" userId="S::20hp225@s.bgu.ac.jp::437479e5-34b9-41fc-b8b0-4c31523e5d90" providerId="AD" clId="Web-{E36BCCFC-614A-4987-A0F4-EBEDDA9DFC9A}" dt="2023-10-09T10:03:58.079" v="2"/>
          <ac:spMkLst>
            <pc:docMk/>
            <pc:sldMk cId="2132024253" sldId="304"/>
            <ac:spMk id="20" creationId="{2A21D142-954F-437F-B1B9-6214B6548779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09:05.696" v="76" actId="14100"/>
        <pc:sldMkLst>
          <pc:docMk/>
          <pc:sldMk cId="781816666" sldId="307"/>
        </pc:sldMkLst>
        <pc:spChg chg="mod">
          <ac:chgData name="重田 真宏" userId="S::20hp225@s.bgu.ac.jp::437479e5-34b9-41fc-b8b0-4c31523e5d90" providerId="AD" clId="Web-{E36BCCFC-614A-4987-A0F4-EBEDDA9DFC9A}" dt="2023-10-09T10:09:05.696" v="76" actId="14100"/>
          <ac:spMkLst>
            <pc:docMk/>
            <pc:sldMk cId="781816666" sldId="307"/>
            <ac:spMk id="12" creationId="{AC4A421F-0589-CF89-581D-5DCED648277D}"/>
          </ac:spMkLst>
        </pc:spChg>
      </pc:sldChg>
      <pc:sldChg chg="delSp">
        <pc:chgData name="重田 真宏" userId="S::20hp225@s.bgu.ac.jp::437479e5-34b9-41fc-b8b0-4c31523e5d90" providerId="AD" clId="Web-{E36BCCFC-614A-4987-A0F4-EBEDDA9DFC9A}" dt="2023-10-09T10:11:19.544" v="86"/>
        <pc:sldMkLst>
          <pc:docMk/>
          <pc:sldMk cId="1409179129" sldId="308"/>
        </pc:sldMkLst>
        <pc:spChg chg="del">
          <ac:chgData name="重田 真宏" userId="S::20hp225@s.bgu.ac.jp::437479e5-34b9-41fc-b8b0-4c31523e5d90" providerId="AD" clId="Web-{E36BCCFC-614A-4987-A0F4-EBEDDA9DFC9A}" dt="2023-10-09T10:11:19.544" v="86"/>
          <ac:spMkLst>
            <pc:docMk/>
            <pc:sldMk cId="1409179129" sldId="308"/>
            <ac:spMk id="6" creationId="{76A545CF-C381-90D6-B983-46043A2E1A60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15:11.754" v="126" actId="20577"/>
        <pc:sldMkLst>
          <pc:docMk/>
          <pc:sldMk cId="3639193719" sldId="326"/>
        </pc:sldMkLst>
        <pc:spChg chg="mod">
          <ac:chgData name="重田 真宏" userId="S::20hp225@s.bgu.ac.jp::437479e5-34b9-41fc-b8b0-4c31523e5d90" providerId="AD" clId="Web-{E36BCCFC-614A-4987-A0F4-EBEDDA9DFC9A}" dt="2023-10-09T10:15:11.754" v="126" actId="20577"/>
          <ac:spMkLst>
            <pc:docMk/>
            <pc:sldMk cId="3639193719" sldId="326"/>
            <ac:spMk id="14" creationId="{47622F23-F680-4543-87F7-0E4F8153C8F3}"/>
          </ac:spMkLst>
        </pc:spChg>
        <pc:spChg chg="mod">
          <ac:chgData name="重田 真宏" userId="S::20hp225@s.bgu.ac.jp::437479e5-34b9-41fc-b8b0-4c31523e5d90" providerId="AD" clId="Web-{E36BCCFC-614A-4987-A0F4-EBEDDA9DFC9A}" dt="2023-10-09T10:14:39.269" v="120" actId="20577"/>
          <ac:spMkLst>
            <pc:docMk/>
            <pc:sldMk cId="3639193719" sldId="326"/>
            <ac:spMk id="22" creationId="{9A407603-55C8-4CCD-80C5-6A260C88B572}"/>
          </ac:spMkLst>
        </pc:spChg>
        <pc:spChg chg="mod">
          <ac:chgData name="重田 真宏" userId="S::20hp225@s.bgu.ac.jp::437479e5-34b9-41fc-b8b0-4c31523e5d90" providerId="AD" clId="Web-{E36BCCFC-614A-4987-A0F4-EBEDDA9DFC9A}" dt="2023-10-09T10:13:11.672" v="104" actId="1076"/>
          <ac:spMkLst>
            <pc:docMk/>
            <pc:sldMk cId="3639193719" sldId="326"/>
            <ac:spMk id="32" creationId="{362D32F9-8087-4DCE-B7A4-D03D5AD136A8}"/>
          </ac:spMkLst>
        </pc:spChg>
      </pc:sldChg>
      <pc:sldChg chg="addSp delSp modSp">
        <pc:chgData name="重田 真宏" userId="S::20hp225@s.bgu.ac.jp::437479e5-34b9-41fc-b8b0-4c31523e5d90" providerId="AD" clId="Web-{E36BCCFC-614A-4987-A0F4-EBEDDA9DFC9A}" dt="2023-10-09T10:39:13.448" v="380" actId="1076"/>
        <pc:sldMkLst>
          <pc:docMk/>
          <pc:sldMk cId="2118395339" sldId="328"/>
        </pc:sldMkLst>
        <pc:spChg chg="add del mod">
          <ac:chgData name="重田 真宏" userId="S::20hp225@s.bgu.ac.jp::437479e5-34b9-41fc-b8b0-4c31523e5d90" providerId="AD" clId="Web-{E36BCCFC-614A-4987-A0F4-EBEDDA9DFC9A}" dt="2023-10-09T10:33:09.016" v="301"/>
          <ac:spMkLst>
            <pc:docMk/>
            <pc:sldMk cId="2118395339" sldId="328"/>
            <ac:spMk id="2" creationId="{CA05B3F4-309E-E349-171E-F38E7DDD8B55}"/>
          </ac:spMkLst>
        </pc:spChg>
        <pc:spChg chg="add del mod">
          <ac:chgData name="重田 真宏" userId="S::20hp225@s.bgu.ac.jp::437479e5-34b9-41fc-b8b0-4c31523e5d90" providerId="AD" clId="Web-{E36BCCFC-614A-4987-A0F4-EBEDDA9DFC9A}" dt="2023-10-09T10:38:57.385" v="379"/>
          <ac:spMkLst>
            <pc:docMk/>
            <pc:sldMk cId="2118395339" sldId="328"/>
            <ac:spMk id="3" creationId="{37F0F9C1-22A4-B1D2-A661-1F44884815DE}"/>
          </ac:spMkLst>
        </pc:spChg>
        <pc:spChg chg="mod">
          <ac:chgData name="重田 真宏" userId="S::20hp225@s.bgu.ac.jp::437479e5-34b9-41fc-b8b0-4c31523e5d90" providerId="AD" clId="Web-{E36BCCFC-614A-4987-A0F4-EBEDDA9DFC9A}" dt="2023-10-09T10:36:06.865" v="342" actId="20577"/>
          <ac:spMkLst>
            <pc:docMk/>
            <pc:sldMk cId="2118395339" sldId="328"/>
            <ac:spMk id="5" creationId="{AF896853-5BDD-4D0A-8C74-8349B249284E}"/>
          </ac:spMkLst>
        </pc:spChg>
        <pc:spChg chg="add mod">
          <ac:chgData name="重田 真宏" userId="S::20hp225@s.bgu.ac.jp::437479e5-34b9-41fc-b8b0-4c31523e5d90" providerId="AD" clId="Web-{E36BCCFC-614A-4987-A0F4-EBEDDA9DFC9A}" dt="2023-10-09T10:39:13.448" v="380" actId="1076"/>
          <ac:spMkLst>
            <pc:docMk/>
            <pc:sldMk cId="2118395339" sldId="328"/>
            <ac:spMk id="6" creationId="{6381A839-0891-6681-20C1-3ED687C4C858}"/>
          </ac:spMkLst>
        </pc:spChg>
        <pc:spChg chg="mod">
          <ac:chgData name="重田 真宏" userId="S::20hp225@s.bgu.ac.jp::437479e5-34b9-41fc-b8b0-4c31523e5d90" providerId="AD" clId="Web-{E36BCCFC-614A-4987-A0F4-EBEDDA9DFC9A}" dt="2023-10-09T10:36:18.490" v="343" actId="1076"/>
          <ac:spMkLst>
            <pc:docMk/>
            <pc:sldMk cId="2118395339" sldId="328"/>
            <ac:spMk id="8" creationId="{710E42F4-BE39-41C1-BE2F-FBCB8136D2BB}"/>
          </ac:spMkLst>
        </pc:spChg>
      </pc:sldChg>
      <pc:sldChg chg="modSp">
        <pc:chgData name="重田 真宏" userId="S::20hp225@s.bgu.ac.jp::437479e5-34b9-41fc-b8b0-4c31523e5d90" providerId="AD" clId="Web-{E36BCCFC-614A-4987-A0F4-EBEDDA9DFC9A}" dt="2023-10-09T10:31:23.592" v="284" actId="1076"/>
        <pc:sldMkLst>
          <pc:docMk/>
          <pc:sldMk cId="3083075206" sldId="331"/>
        </pc:sldMkLst>
        <pc:spChg chg="mod">
          <ac:chgData name="重田 真宏" userId="S::20hp225@s.bgu.ac.jp::437479e5-34b9-41fc-b8b0-4c31523e5d90" providerId="AD" clId="Web-{E36BCCFC-614A-4987-A0F4-EBEDDA9DFC9A}" dt="2023-10-09T10:31:19.279" v="283" actId="1076"/>
          <ac:spMkLst>
            <pc:docMk/>
            <pc:sldMk cId="3083075206" sldId="331"/>
            <ac:spMk id="2" creationId="{ECBCA8C4-4857-443D-AF17-52415AE25958}"/>
          </ac:spMkLst>
        </pc:spChg>
        <pc:spChg chg="mod">
          <ac:chgData name="重田 真宏" userId="S::20hp225@s.bgu.ac.jp::437479e5-34b9-41fc-b8b0-4c31523e5d90" providerId="AD" clId="Web-{E36BCCFC-614A-4987-A0F4-EBEDDA9DFC9A}" dt="2023-10-09T10:31:23.592" v="284" actId="1076"/>
          <ac:spMkLst>
            <pc:docMk/>
            <pc:sldMk cId="3083075206" sldId="331"/>
            <ac:spMk id="10" creationId="{1F9036BD-D527-448B-B1FF-EA4BA2CF2087}"/>
          </ac:spMkLst>
        </pc:spChg>
      </pc:sldChg>
    </pc:docChg>
  </pc:docChgLst>
  <pc:docChgLst>
    <pc:chgData name="重田 真宏" userId="S::20hp225@s.bgu.ac.jp::437479e5-34b9-41fc-b8b0-4c31523e5d90" providerId="AD" clId="Web-{36AB4E7E-B1DD-4823-928E-9A912204EE22}"/>
    <pc:docChg chg="modSld">
      <pc:chgData name="重田 真宏" userId="S::20hp225@s.bgu.ac.jp::437479e5-34b9-41fc-b8b0-4c31523e5d90" providerId="AD" clId="Web-{36AB4E7E-B1DD-4823-928E-9A912204EE22}" dt="2023-01-26T12:13:43.614" v="11" actId="1076"/>
      <pc:docMkLst>
        <pc:docMk/>
      </pc:docMkLst>
      <pc:sldChg chg="addSp delSp modSp">
        <pc:chgData name="重田 真宏" userId="S::20hp225@s.bgu.ac.jp::437479e5-34b9-41fc-b8b0-4c31523e5d90" providerId="AD" clId="Web-{36AB4E7E-B1DD-4823-928E-9A912204EE22}" dt="2023-01-26T12:13:43.614" v="11" actId="1076"/>
        <pc:sldMkLst>
          <pc:docMk/>
          <pc:sldMk cId="2053303298" sldId="256"/>
        </pc:sldMkLst>
        <pc:spChg chg="mod">
          <ac:chgData name="重田 真宏" userId="S::20hp225@s.bgu.ac.jp::437479e5-34b9-41fc-b8b0-4c31523e5d90" providerId="AD" clId="Web-{36AB4E7E-B1DD-4823-928E-9A912204EE22}" dt="2023-01-26T12:12:56.128" v="3" actId="14100"/>
          <ac:spMkLst>
            <pc:docMk/>
            <pc:sldMk cId="2053303298" sldId="256"/>
            <ac:spMk id="4" creationId="{28CAE751-6C39-96C2-E169-EB4D8CA1A43A}"/>
          </ac:spMkLst>
        </pc:spChg>
        <pc:spChg chg="del">
          <ac:chgData name="重田 真宏" userId="S::20hp225@s.bgu.ac.jp::437479e5-34b9-41fc-b8b0-4c31523e5d90" providerId="AD" clId="Web-{36AB4E7E-B1DD-4823-928E-9A912204EE22}" dt="2023-01-26T12:13:17.113" v="4"/>
          <ac:spMkLst>
            <pc:docMk/>
            <pc:sldMk cId="2053303298" sldId="256"/>
            <ac:spMk id="5" creationId="{A0645347-B239-5833-4C21-168D59C52F3D}"/>
          </ac:spMkLst>
        </pc:spChg>
        <pc:picChg chg="add mod">
          <ac:chgData name="重田 真宏" userId="S::20hp225@s.bgu.ac.jp::437479e5-34b9-41fc-b8b0-4c31523e5d90" providerId="AD" clId="Web-{36AB4E7E-B1DD-4823-928E-9A912204EE22}" dt="2023-01-26T12:13:43.614" v="11" actId="1076"/>
          <ac:picMkLst>
            <pc:docMk/>
            <pc:sldMk cId="2053303298" sldId="256"/>
            <ac:picMk id="6" creationId="{1C338AAE-51E7-BA13-C8F7-2D9B78E365CC}"/>
          </ac:picMkLst>
        </pc:picChg>
      </pc:sldChg>
    </pc:docChg>
  </pc:docChgLst>
  <pc:docChgLst>
    <pc:chgData name="高橋 蓮" userId="S::21hp232@s.bgu.ac.jp::1682b45f-f1bd-427a-a7cc-fc0281c08151" providerId="AD" clId="Web-{CCB432D2-9FB6-407D-8664-6B97E40C5479}"/>
    <pc:docChg chg="addSld delSld">
      <pc:chgData name="高橋 蓮" userId="S::21hp232@s.bgu.ac.jp::1682b45f-f1bd-427a-a7cc-fc0281c08151" providerId="AD" clId="Web-{CCB432D2-9FB6-407D-8664-6B97E40C5479}" dt="2023-05-21T03:29:10.787" v="1"/>
      <pc:docMkLst>
        <pc:docMk/>
      </pc:docMkLst>
      <pc:sldChg chg="add del replId">
        <pc:chgData name="高橋 蓮" userId="S::21hp232@s.bgu.ac.jp::1682b45f-f1bd-427a-a7cc-fc0281c08151" providerId="AD" clId="Web-{CCB432D2-9FB6-407D-8664-6B97E40C5479}" dt="2023-05-21T03:29:10.787" v="1"/>
        <pc:sldMkLst>
          <pc:docMk/>
          <pc:sldMk cId="3928560510" sldId="336"/>
        </pc:sldMkLst>
      </pc:sldChg>
    </pc:docChg>
  </pc:docChgLst>
  <pc:docChgLst>
    <pc:chgData name="重田 真宏" userId="S::24mh205@s.bgu.ac.jp::5e2525f1-3ed3-4590-bc21-c60f030a39b3" providerId="AD" clId="Web-{F6D888D7-5768-4405-BFA4-D0DDA435C962}"/>
    <pc:docChg chg="modSld">
      <pc:chgData name="重田 真宏" userId="S::24mh205@s.bgu.ac.jp::5e2525f1-3ed3-4590-bc21-c60f030a39b3" providerId="AD" clId="Web-{F6D888D7-5768-4405-BFA4-D0DDA435C962}" dt="2025-05-09T08:56:28.521" v="16" actId="20577"/>
      <pc:docMkLst>
        <pc:docMk/>
      </pc:docMkLst>
      <pc:sldChg chg="modSp">
        <pc:chgData name="重田 真宏" userId="S::24mh205@s.bgu.ac.jp::5e2525f1-3ed3-4590-bc21-c60f030a39b3" providerId="AD" clId="Web-{F6D888D7-5768-4405-BFA4-D0DDA435C962}" dt="2025-05-09T08:53:44.703" v="9" actId="20577"/>
        <pc:sldMkLst>
          <pc:docMk/>
          <pc:sldMk cId="509537353" sldId="297"/>
        </pc:sldMkLst>
        <pc:spChg chg="mod">
          <ac:chgData name="重田 真宏" userId="S::24mh205@s.bgu.ac.jp::5e2525f1-3ed3-4590-bc21-c60f030a39b3" providerId="AD" clId="Web-{F6D888D7-5768-4405-BFA4-D0DDA435C962}" dt="2025-05-09T08:53:32.671" v="3" actId="20577"/>
          <ac:spMkLst>
            <pc:docMk/>
            <pc:sldMk cId="509537353" sldId="297"/>
            <ac:spMk id="2" creationId="{FD282155-AF8F-2797-3716-19DA80FCB8C4}"/>
          </ac:spMkLst>
        </pc:spChg>
        <pc:spChg chg="mod">
          <ac:chgData name="重田 真宏" userId="S::24mh205@s.bgu.ac.jp::5e2525f1-3ed3-4590-bc21-c60f030a39b3" providerId="AD" clId="Web-{F6D888D7-5768-4405-BFA4-D0DDA435C962}" dt="2025-05-09T08:53:38.312" v="5" actId="20577"/>
          <ac:spMkLst>
            <pc:docMk/>
            <pc:sldMk cId="509537353" sldId="297"/>
            <ac:spMk id="14" creationId="{83FBFEDD-3D08-4985-CFF9-512E5A3B803B}"/>
          </ac:spMkLst>
        </pc:spChg>
        <pc:spChg chg="mod">
          <ac:chgData name="重田 真宏" userId="S::24mh205@s.bgu.ac.jp::5e2525f1-3ed3-4590-bc21-c60f030a39b3" providerId="AD" clId="Web-{F6D888D7-5768-4405-BFA4-D0DDA435C962}" dt="2025-05-09T08:53:42.281" v="7" actId="20577"/>
          <ac:spMkLst>
            <pc:docMk/>
            <pc:sldMk cId="509537353" sldId="297"/>
            <ac:spMk id="15" creationId="{4855A967-78E0-B54D-516C-4A2DBBAC4300}"/>
          </ac:spMkLst>
        </pc:spChg>
        <pc:spChg chg="mod">
          <ac:chgData name="重田 真宏" userId="S::24mh205@s.bgu.ac.jp::5e2525f1-3ed3-4590-bc21-c60f030a39b3" providerId="AD" clId="Web-{F6D888D7-5768-4405-BFA4-D0DDA435C962}" dt="2025-05-09T08:53:44.703" v="9" actId="20577"/>
          <ac:spMkLst>
            <pc:docMk/>
            <pc:sldMk cId="509537353" sldId="297"/>
            <ac:spMk id="16" creationId="{1B346653-16AE-E212-551D-EC4BED727ABB}"/>
          </ac:spMkLst>
        </pc:spChg>
      </pc:sldChg>
      <pc:sldChg chg="modSp">
        <pc:chgData name="重田 真宏" userId="S::24mh205@s.bgu.ac.jp::5e2525f1-3ed3-4590-bc21-c60f030a39b3" providerId="AD" clId="Web-{F6D888D7-5768-4405-BFA4-D0DDA435C962}" dt="2025-05-09T08:54:49.705" v="10" actId="14100"/>
        <pc:sldMkLst>
          <pc:docMk/>
          <pc:sldMk cId="3699808803" sldId="318"/>
        </pc:sldMkLst>
        <pc:spChg chg="mod">
          <ac:chgData name="重田 真宏" userId="S::24mh205@s.bgu.ac.jp::5e2525f1-3ed3-4590-bc21-c60f030a39b3" providerId="AD" clId="Web-{F6D888D7-5768-4405-BFA4-D0DDA435C962}" dt="2025-05-09T08:54:49.705" v="10" actId="14100"/>
          <ac:spMkLst>
            <pc:docMk/>
            <pc:sldMk cId="3699808803" sldId="318"/>
            <ac:spMk id="2" creationId="{EE66744E-6E56-D59D-85AF-50195165AA36}"/>
          </ac:spMkLst>
        </pc:spChg>
      </pc:sldChg>
      <pc:sldChg chg="modSp">
        <pc:chgData name="重田 真宏" userId="S::24mh205@s.bgu.ac.jp::5e2525f1-3ed3-4590-bc21-c60f030a39b3" providerId="AD" clId="Web-{F6D888D7-5768-4405-BFA4-D0DDA435C962}" dt="2025-05-09T08:56:28.521" v="16" actId="20577"/>
        <pc:sldMkLst>
          <pc:docMk/>
          <pc:sldMk cId="3083075206" sldId="331"/>
        </pc:sldMkLst>
        <pc:spChg chg="mod">
          <ac:chgData name="重田 真宏" userId="S::24mh205@s.bgu.ac.jp::5e2525f1-3ed3-4590-bc21-c60f030a39b3" providerId="AD" clId="Web-{F6D888D7-5768-4405-BFA4-D0DDA435C962}" dt="2025-05-09T08:56:14.927" v="15" actId="20577"/>
          <ac:spMkLst>
            <pc:docMk/>
            <pc:sldMk cId="3083075206" sldId="331"/>
            <ac:spMk id="9" creationId="{5575578F-AEFB-4734-8C36-AF8B975B63F1}"/>
          </ac:spMkLst>
        </pc:spChg>
        <pc:spChg chg="mod">
          <ac:chgData name="重田 真宏" userId="S::24mh205@s.bgu.ac.jp::5e2525f1-3ed3-4590-bc21-c60f030a39b3" providerId="AD" clId="Web-{F6D888D7-5768-4405-BFA4-D0DDA435C962}" dt="2025-05-09T08:56:28.521" v="16" actId="20577"/>
          <ac:spMkLst>
            <pc:docMk/>
            <pc:sldMk cId="3083075206" sldId="331"/>
            <ac:spMk id="10" creationId="{1F9036BD-D527-448B-B1FF-EA4BA2CF2087}"/>
          </ac:spMkLst>
        </pc:spChg>
      </pc:sldChg>
      <pc:sldChg chg="modSp">
        <pc:chgData name="重田 真宏" userId="S::24mh205@s.bgu.ac.jp::5e2525f1-3ed3-4590-bc21-c60f030a39b3" providerId="AD" clId="Web-{F6D888D7-5768-4405-BFA4-D0DDA435C962}" dt="2025-05-09T08:55:08.284" v="14" actId="20577"/>
        <pc:sldMkLst>
          <pc:docMk/>
          <pc:sldMk cId="2443977033" sldId="334"/>
        </pc:sldMkLst>
        <pc:spChg chg="mod">
          <ac:chgData name="重田 真宏" userId="S::24mh205@s.bgu.ac.jp::5e2525f1-3ed3-4590-bc21-c60f030a39b3" providerId="AD" clId="Web-{F6D888D7-5768-4405-BFA4-D0DDA435C962}" dt="2025-05-09T08:55:08.284" v="14" actId="20577"/>
          <ac:spMkLst>
            <pc:docMk/>
            <pc:sldMk cId="2443977033" sldId="334"/>
            <ac:spMk id="7" creationId="{8AA5BB2D-4476-A475-237D-ED908B0D4FB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93720-621A-4084-81CF-D17524E996D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EEF0B-F1A2-4ADE-8D97-AE2F03A530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2136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5527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>
                <a:latin typeface="MS PGothic"/>
                <a:ea typeface="MS PGothic"/>
              </a:rPr>
              <a:t>各項目の詳細は次のスライド</a:t>
            </a:r>
            <a:endParaRPr kumimoji="1" lang="en-US" altLang="ja-JP" sz="1200" b="1">
              <a:latin typeface="MS PGothic"/>
              <a:ea typeface="MS PGothic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4862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・学習スタイル→</a:t>
            </a:r>
            <a:r>
              <a:rPr kumimoji="1" lang="en-US" altLang="ja-JP"/>
              <a:t>ILS</a:t>
            </a:r>
          </a:p>
          <a:p>
            <a:r>
              <a:rPr kumimoji="1" lang="ja-JP" altLang="en-US"/>
              <a:t>・</a:t>
            </a:r>
            <a:r>
              <a:rPr kumimoji="1" lang="en-US" altLang="ja-JP"/>
              <a:t>11</a:t>
            </a:r>
            <a:r>
              <a:rPr kumimoji="1" lang="ja-JP" altLang="en-US"/>
              <a:t>項目</a:t>
            </a:r>
            <a:r>
              <a:rPr kumimoji="1" lang="en-US" altLang="ja-JP"/>
              <a:t>2</a:t>
            </a:r>
            <a:r>
              <a:rPr kumimoji="1" lang="ja-JP" altLang="en-US"/>
              <a:t>択で回答</a:t>
            </a:r>
            <a:endParaRPr kumimoji="1" lang="en-US" altLang="ja-JP"/>
          </a:p>
          <a:p>
            <a:endParaRPr kumimoji="1" lang="en-US" altLang="ja-JP"/>
          </a:p>
          <a:p>
            <a:r>
              <a:rPr kumimoji="1" lang="ja-JP" altLang="en-US"/>
              <a:t>・</a:t>
            </a:r>
            <a:r>
              <a:rPr kumimoji="1" lang="en-US" altLang="ja-JP"/>
              <a:t>5</a:t>
            </a:r>
            <a:r>
              <a:rPr kumimoji="1" lang="ja-JP" altLang="en-US"/>
              <a:t>点以下→言語的学習者</a:t>
            </a:r>
            <a:endParaRPr kumimoji="1" lang="en-US" altLang="ja-JP"/>
          </a:p>
          <a:p>
            <a:r>
              <a:rPr kumimoji="1" lang="ja-JP" altLang="en-US"/>
              <a:t>・</a:t>
            </a:r>
            <a:r>
              <a:rPr kumimoji="1" lang="en-US" altLang="ja-JP"/>
              <a:t>5</a:t>
            </a:r>
            <a:r>
              <a:rPr kumimoji="1" lang="ja-JP" altLang="en-US"/>
              <a:t>点以上→視覚的学習者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192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【</a:t>
            </a:r>
            <a:r>
              <a:rPr kumimoji="1" lang="ja-JP" altLang="en-US"/>
              <a:t>回答形式</a:t>
            </a:r>
            <a:r>
              <a:rPr kumimoji="1" lang="en-US" altLang="ja-JP"/>
              <a:t>】</a:t>
            </a:r>
          </a:p>
          <a:p>
            <a:r>
              <a:rPr kumimoji="1" lang="ja-JP" altLang="en-US"/>
              <a:t>選択肢：問</a:t>
            </a:r>
            <a:r>
              <a:rPr kumimoji="1" lang="en-US" altLang="ja-JP"/>
              <a:t>1, 4</a:t>
            </a:r>
          </a:p>
          <a:p>
            <a:r>
              <a:rPr kumimoji="1" lang="ja-JP" altLang="en-US"/>
              <a:t>自由記述：問</a:t>
            </a:r>
            <a:r>
              <a:rPr kumimoji="1" lang="en-US" altLang="ja-JP"/>
              <a:t>2, 3, 5~10</a:t>
            </a:r>
          </a:p>
          <a:p>
            <a:endParaRPr kumimoji="1" lang="en-US" altLang="ja-JP"/>
          </a:p>
          <a:p>
            <a:r>
              <a:rPr kumimoji="1" lang="en-US" altLang="ja-JP"/>
              <a:t>【</a:t>
            </a:r>
            <a:r>
              <a:rPr kumimoji="1" lang="ja-JP" altLang="en-US"/>
              <a:t>項目構成</a:t>
            </a:r>
            <a:r>
              <a:rPr kumimoji="1" lang="en-US" altLang="ja-JP"/>
              <a:t>】</a:t>
            </a:r>
          </a:p>
          <a:p>
            <a:r>
              <a:rPr kumimoji="1" lang="ja-JP" altLang="en-US"/>
              <a:t>視覚的：問</a:t>
            </a:r>
            <a:r>
              <a:rPr kumimoji="1" lang="en-US" altLang="ja-JP"/>
              <a:t>5, 7, 8, 9, </a:t>
            </a:r>
            <a:r>
              <a:rPr kumimoji="1" lang="ja-JP" altLang="en-US"/>
              <a:t>→図表から</a:t>
            </a:r>
            <a:endParaRPr kumimoji="1" lang="en-US" altLang="ja-JP"/>
          </a:p>
          <a:p>
            <a:r>
              <a:rPr kumimoji="1" lang="ja-JP" altLang="en-US"/>
              <a:t>言語的：問</a:t>
            </a:r>
            <a:r>
              <a:rPr kumimoji="1" lang="en-US" altLang="ja-JP"/>
              <a:t>1, 2, 3, 4, 6, 10</a:t>
            </a:r>
            <a:r>
              <a:rPr kumimoji="1" lang="ja-JP" altLang="en-US"/>
              <a:t>→スライドの文章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0975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練習試行：</a:t>
            </a:r>
            <a:r>
              <a:rPr kumimoji="1" lang="en-US" altLang="ja-JP"/>
              <a:t>30</a:t>
            </a:r>
            <a:r>
              <a:rPr kumimoji="1" lang="ja-JP" altLang="en-US"/>
              <a:t>秒程度の動画を見てもらって、計測できているか確認しました。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9713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実験者による判断：参加者のデータを群ごとにまとめて分析</a:t>
            </a:r>
            <a:endParaRPr kumimoji="1" lang="en-US" altLang="ja-JP"/>
          </a:p>
          <a:p>
            <a:endParaRPr kumimoji="1" lang="en-US" altLang="ja-JP"/>
          </a:p>
          <a:p>
            <a:r>
              <a:rPr kumimoji="1" lang="ja-JP" altLang="en-US"/>
              <a:t>スライドにデータ（視線）を挿入して解釈する。分析に用いた動画は次のスライドで紹介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597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08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650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音声有無</a:t>
            </a: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</a:t>
            </a: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全体での「問題ごとの正答率」を表に示しました。</a:t>
            </a:r>
            <a:endParaRPr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問題ごと：正答率が高いのは</a:t>
            </a: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Q8, </a:t>
            </a:r>
            <a:r>
              <a:rPr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低いのは</a:t>
            </a: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Q5,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==================================</a:t>
            </a:r>
          </a:p>
          <a:p>
            <a:r>
              <a:rPr kumimoji="1" lang="en-US" altLang="ja-JP"/>
              <a:t>【</a:t>
            </a:r>
            <a:r>
              <a:rPr kumimoji="1" lang="ja-JP" altLang="en-US"/>
              <a:t>回答形式</a:t>
            </a:r>
            <a:r>
              <a:rPr kumimoji="1" lang="en-US" altLang="ja-JP"/>
              <a:t>】</a:t>
            </a:r>
          </a:p>
          <a:p>
            <a:r>
              <a:rPr kumimoji="1" lang="ja-JP" altLang="en-US"/>
              <a:t>選択肢：問</a:t>
            </a:r>
            <a:r>
              <a:rPr kumimoji="1" lang="en-US" altLang="ja-JP"/>
              <a:t>1, 4</a:t>
            </a:r>
          </a:p>
          <a:p>
            <a:r>
              <a:rPr kumimoji="1" lang="ja-JP" altLang="en-US"/>
              <a:t>自由記述：問</a:t>
            </a:r>
            <a:r>
              <a:rPr kumimoji="1" lang="en-US" altLang="ja-JP"/>
              <a:t>2, 3, 5~10</a:t>
            </a:r>
          </a:p>
          <a:p>
            <a:endParaRPr kumimoji="1" lang="en-US" altLang="ja-JP"/>
          </a:p>
          <a:p>
            <a:r>
              <a:rPr kumimoji="1" lang="en-US" altLang="ja-JP"/>
              <a:t>【</a:t>
            </a:r>
            <a:r>
              <a:rPr kumimoji="1" lang="ja-JP" altLang="en-US"/>
              <a:t>項目構成</a:t>
            </a:r>
            <a:r>
              <a:rPr kumimoji="1" lang="en-US" altLang="ja-JP"/>
              <a:t>】</a:t>
            </a:r>
          </a:p>
          <a:p>
            <a:r>
              <a:rPr kumimoji="1" lang="ja-JP" altLang="en-US"/>
              <a:t>視覚的：問</a:t>
            </a:r>
            <a:r>
              <a:rPr kumimoji="1" lang="en-US" altLang="ja-JP"/>
              <a:t>5, 7, 8, 9, </a:t>
            </a:r>
            <a:r>
              <a:rPr kumimoji="1" lang="ja-JP" altLang="en-US"/>
              <a:t>→図表から</a:t>
            </a:r>
            <a:endParaRPr kumimoji="1" lang="en-US" altLang="ja-JP"/>
          </a:p>
          <a:p>
            <a:r>
              <a:rPr kumimoji="1" lang="ja-JP" altLang="en-US"/>
              <a:t>言語的：問</a:t>
            </a:r>
            <a:r>
              <a:rPr kumimoji="1" lang="en-US" altLang="ja-JP"/>
              <a:t>1, 2, 3, 4, 6, 10</a:t>
            </a:r>
            <a:r>
              <a:rPr kumimoji="1" lang="ja-JP" altLang="en-US"/>
              <a:t>→スライドの文章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975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Q8</a:t>
            </a:r>
            <a:endParaRPr kumimoji="1" lang="ja-JP" altLang="en-US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5936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Q8</a:t>
            </a:r>
            <a:endParaRPr kumimoji="1" lang="ja-JP" altLang="en-US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1417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学習スタイルについては、次のスライドで説明します。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0171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Q9. Q5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もこんな感じ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11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653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081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Q5</a:t>
            </a:r>
            <a:r>
              <a:rPr kumimoji="1" lang="ja-JP" altLang="en-US"/>
              <a:t>：色、材質</a:t>
            </a:r>
            <a:endParaRPr kumimoji="1" lang="en-US" altLang="ja-JP"/>
          </a:p>
          <a:p>
            <a:r>
              <a:rPr kumimoji="1" lang="en-US" altLang="ja-JP"/>
              <a:t>Q9</a:t>
            </a:r>
            <a:r>
              <a:rPr kumimoji="1" lang="ja-JP" altLang="en-US"/>
              <a:t>：大きさ、角度</a:t>
            </a:r>
            <a:endParaRPr kumimoji="1" lang="en-US" altLang="ja-JP"/>
          </a:p>
          <a:p>
            <a:endParaRPr kumimoji="1" lang="en-US" altLang="ja-JP"/>
          </a:p>
          <a:p>
            <a:r>
              <a:rPr kumimoji="1" lang="ja-JP" altLang="en-US"/>
              <a:t>→</a:t>
            </a:r>
            <a:r>
              <a:rPr kumimoji="1" lang="en-US" altLang="ja-JP"/>
              <a:t>Q9</a:t>
            </a:r>
            <a:r>
              <a:rPr kumimoji="1" lang="ja-JP" altLang="en-US"/>
              <a:t>は比較的想起・連想しやすいワード？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427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言語的学習者</a:t>
            </a:r>
            <a:endParaRPr kumimoji="1" lang="en-US" altLang="ja-JP"/>
          </a:p>
          <a:p>
            <a:endParaRPr kumimoji="1" lang="en-US" altLang="ja-JP"/>
          </a:p>
          <a:p>
            <a:r>
              <a:rPr kumimoji="1" lang="ja-JP" altLang="en-US"/>
              <a:t>音声あり：</a:t>
            </a:r>
            <a:r>
              <a:rPr kumimoji="1" lang="en-US" altLang="ja-JP"/>
              <a:t>2</a:t>
            </a:r>
            <a:r>
              <a:rPr kumimoji="1" lang="ja-JP" altLang="en-US"/>
              <a:t>人</a:t>
            </a:r>
            <a:endParaRPr kumimoji="1" lang="en-US" altLang="ja-JP"/>
          </a:p>
          <a:p>
            <a:r>
              <a:rPr kumimoji="1" lang="ja-JP" altLang="en-US"/>
              <a:t>音声なし：</a:t>
            </a:r>
            <a:r>
              <a:rPr kumimoji="1" lang="en-US" altLang="ja-JP"/>
              <a:t>1</a:t>
            </a:r>
            <a:r>
              <a:rPr kumimoji="1" lang="ja-JP" altLang="en-US"/>
              <a:t>人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02181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熟達者は見るべき場所がわかっている、最低限物だけで効率がいい、負担が少ない</a:t>
            </a:r>
            <a:endParaRPr kumimoji="1" lang="en-US" altLang="ja-JP"/>
          </a:p>
          <a:p>
            <a:r>
              <a:rPr kumimoji="1" lang="ja-JP" altLang="en-US"/>
              <a:t>初心者は、何をみればいいのかわからず、全部見るから、効率が悪い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1783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86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本実験は、効果的な学習方法を模索すべく、授業動画の「音声の有無」によって、課題成績・視線の動きに影響があるのか。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先ほどの先行研究の通り、「学習スタイルが影響している」とあったので、これらの詳細を得るために、学習スタイルの違いによる影響についても検討。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学習スタイルとは</a:t>
            </a:r>
            <a:r>
              <a:rPr kumimoji="1" lang="ja-JP" altLang="en-US" sz="1200" err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、、、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視覚的学習者：写真・図表を学習の中で注目</a:t>
            </a:r>
            <a:endParaRPr kumimoji="1" lang="en-US" altLang="ja-JP" sz="1200" kern="12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言語的学習者：文章や説明文を重視している</a:t>
            </a:r>
            <a:endParaRPr kumimoji="1" lang="en-US" altLang="ja-JP" sz="1200" kern="12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簡単に言うと、文字に注目するか、画像に注目するかの違い</a:t>
            </a:r>
            <a:endParaRPr kumimoji="1" lang="en-US" altLang="ja-JP" sz="1200" kern="12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（他の学習スタイルについて指摘された場合、ディスカッション・理解する順番みたいなものだったので、今回の内容ではこちらの学習スタイルにから見ることにしました）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636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高橋・田中（</a:t>
            </a:r>
            <a:r>
              <a:rPr kumimoji="1"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2011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・条件：読み聞かせ</a:t>
            </a:r>
            <a:r>
              <a:rPr kumimoji="1"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黙読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・刺激：質問課題「～をしたのは？」「手伝ったのは？</a:t>
            </a:r>
            <a:r>
              <a:rPr kumimoji="1" lang="en-US" altLang="ja-JP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預けたのは？」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5418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視覚的学習者：複雑な説明に有利？（図表を介して理解度アップ）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言語的学習者：文字メインの解説。解説者がスライドにないことを補足説明・解説がうまいと有利？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8928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参加者数（音声有無）は削除後の人数。</a:t>
            </a:r>
            <a:endParaRPr kumimoji="1" lang="en-US" altLang="ja-JP" sz="1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1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学習スタイルの振り分け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について、「意図的にやったのでは？」と質問がきそう。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→質問紙使った旨を</a:t>
            </a:r>
            <a:r>
              <a:rPr kumimoji="1"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口頭で</a:t>
            </a:r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説明する。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→</a:t>
            </a:r>
            <a:r>
              <a:rPr kumimoji="1" lang="ja-JP" altLang="en-US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</a:t>
            </a:r>
            <a:r>
              <a:rPr kumimoji="1" lang="en-US" altLang="ja-JP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1~5</a:t>
            </a:r>
            <a:r>
              <a:rPr kumimoji="1" lang="ja-JP" altLang="en-US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点：言語」</a:t>
            </a:r>
            <a:r>
              <a:rPr kumimoji="1" lang="ja-JP" altLang="en-US" sz="1200" u="none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ja-JP" altLang="en-US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</a:t>
            </a:r>
            <a:r>
              <a:rPr kumimoji="1" lang="en-US" altLang="ja-JP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6~11</a:t>
            </a:r>
            <a:r>
              <a:rPr kumimoji="1" lang="ja-JP" altLang="en-US" sz="12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点：視覚」</a:t>
            </a:r>
            <a:endParaRPr kumimoji="1" lang="en-US" altLang="ja-JP" sz="1200" u="sng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203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・事前に知識がある人の影響を受けないよう、公平性を保つ</a:t>
            </a:r>
            <a:endParaRPr kumimoji="1" lang="en-US" altLang="ja-JP" sz="1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2331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2377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「キャリブレーション＝計測精度の確認」</a:t>
            </a:r>
            <a:endParaRPr kumimoji="1" lang="en-US" altLang="ja-JP"/>
          </a:p>
          <a:p>
            <a:endParaRPr kumimoji="1"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EEF0B-F1A2-4ADE-8D97-AE2F03A53053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3964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DEF99A-5303-21D7-644E-8F1A7F949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BC498D9-1D05-45A3-5A70-50427D599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F780F4-EF97-C76F-97AE-CDDD7CFE8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9246A1-B579-8C4D-A30C-D71A8D19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0DAF7B-F85E-AFB8-7CFE-E5283F7E4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642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484C88-DC5C-CDC2-9F35-072FB050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4188B35-2EBE-B689-1B89-C44CD48827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3CF470-9D32-118C-AE70-1074133D8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008661-5E8B-C5E7-9F0B-88C1B7083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661530-83A6-2A4B-9DDF-645F4AF8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069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CF168CF-A924-340B-5931-8BFA1B93B3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9862648-4DC9-BE75-8FA2-B9C84993A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E55891-9F84-CEDC-7E9C-211AA1F2D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A22442-A75C-EEFF-FC1F-553CBA182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335C4D-F973-3EAD-F5FB-A4A4F46E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745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C49DAC-A1DD-6DE4-6E87-9E5D4B4F9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2DD971A-1EB6-3814-8212-85665D65F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F53C1-3C2A-93CB-8F76-1D07F450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381B27-E52B-0914-083A-8451792FB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820100B-2271-95D0-0DCC-D9FCF242E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8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F1BA89-FA34-4F6E-A831-ED1C44C91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12CAF78-0A28-7CDA-8E84-2645BB75E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8B38F4-3181-98F5-17AE-3B1552398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7B3952A-55BB-9877-E65A-8EA16ED65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81FE936-1E27-9C8A-996E-7A61361E8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248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A72550-3286-6565-F48D-5911665B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8D0A1A-6505-CCBA-E62D-6787E09549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A20B4FA-F8CA-B6D6-1C9D-5395AC31C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BC5C8D-FFC5-A204-0139-9727FCF8E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0CEE6D5-6FE1-C511-BCC8-68E2C03B0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1B519A-9425-DA14-24F4-25F45C7B4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986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6D1CCB-2714-DA0C-2ED9-5C465771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7A0198-68F5-1FDB-5889-49F39ACD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B69C110-CC21-FA3E-1057-B58686256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E829E4A-0139-18A6-F563-9BEEB1DEFF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5417C8B-CEB6-4709-8D88-EC06C9D619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4A48140-C9AC-B55D-1318-086DDF7DB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5E0AC26-1195-08DB-9AF6-A46940B71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81DE46C-C9A4-2FE2-7033-5DAED1FAE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168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C6D289-6B92-195E-5E31-1ACE5703B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F5E3D9-B63F-0033-8A42-449C68FA8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47C0C4E-BBB1-9530-BC17-175F1357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409DCE-DDF8-2FE0-896F-DE2DB8CB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0713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FB4E16A-17BD-4B13-1012-8976BD468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C41DC44-3D30-8681-C8E4-8F072B9E1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9B21FC-3A93-693F-B399-F816BC96F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205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B49CE1-C58C-A408-6518-062F37BC8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398362A-FE25-9909-F809-D28F92CFC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5DF1F49-5671-1C87-9B7E-8E656D81D7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714EFB2-CD9C-0FB0-5242-FD62D53BB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0B053D6-4B6E-2C6F-C37B-23E21F864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B7699DD-420E-2B74-1FBF-E7B33480C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CAAE33-52DD-1B26-89B2-2F81C3B2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77DC8D1-8CD9-7594-CE6B-F2AED74C15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A4EBCA2-8C57-4764-BDAF-753BD5BED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8F8F5A0-B430-6CBC-DACD-8BC127612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65B29B5-10C5-D771-9EC7-D4229EEC0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534F0B-661C-F93F-1FEA-7749B508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64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ADEE0AF-A04A-D2E8-65E3-41821BB49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7B790C-7544-EBEE-609E-46B38D836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69CA0E-D060-C386-7729-FF25300C52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FBD9C-580B-46E5-A931-83B7B703D43E}" type="datetimeFigureOut">
              <a:rPr kumimoji="1" lang="ja-JP" altLang="en-US" smtClean="0"/>
              <a:t>2025/9/23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5A1CA3-0698-16EC-6578-214DABFA6A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D5DF544-4333-05D3-5936-05690B759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9A7E4-E9CE-4307-BFF3-0E9DA56391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9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CA-wAwNuHf8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_BtHg6cuHA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8CAE751-6C39-96C2-E169-EB4D8CA1A43A}"/>
              </a:ext>
            </a:extLst>
          </p:cNvPr>
          <p:cNvSpPr txBox="1"/>
          <p:nvPr/>
        </p:nvSpPr>
        <p:spPr>
          <a:xfrm>
            <a:off x="2744976" y="2477803"/>
            <a:ext cx="6694192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sz="3600" b="0" i="0" dirty="0">
                <a:effectLst/>
                <a:latin typeface="ＭＳ Ｐゴシック"/>
                <a:ea typeface="ＭＳ Ｐゴシック"/>
              </a:rPr>
              <a:t>オンデマンド授業</a:t>
            </a:r>
            <a:r>
              <a:rPr lang="ja-JP" altLang="en-US" sz="3600" dirty="0">
                <a:latin typeface="ＭＳ Ｐゴシック"/>
                <a:ea typeface="ＭＳ Ｐゴシック"/>
              </a:rPr>
              <a:t>受講時</a:t>
            </a:r>
            <a:r>
              <a:rPr lang="ja-JP" altLang="en-US" sz="3600" b="0" i="0" dirty="0">
                <a:effectLst/>
                <a:latin typeface="ＭＳ Ｐゴシック"/>
                <a:ea typeface="ＭＳ Ｐゴシック"/>
              </a:rPr>
              <a:t>の視線が課題成績に与える影響</a:t>
            </a:r>
            <a:endParaRPr lang="en-US" altLang="ja-JP" sz="3600" b="0" i="0" dirty="0">
              <a:effectLst/>
              <a:latin typeface="ＭＳ Ｐゴシック"/>
              <a:ea typeface="ＭＳ Ｐゴシック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69B7DD8-58B6-791C-333E-2712EFADB579}"/>
              </a:ext>
            </a:extLst>
          </p:cNvPr>
          <p:cNvSpPr txBox="1"/>
          <p:nvPr/>
        </p:nvSpPr>
        <p:spPr>
          <a:xfrm>
            <a:off x="8525054" y="5246950"/>
            <a:ext cx="2477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長野組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二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代目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E961B81-F282-E92C-8A32-D1BA10A74C5A}"/>
              </a:ext>
            </a:extLst>
          </p:cNvPr>
          <p:cNvSpPr txBox="1"/>
          <p:nvPr/>
        </p:nvSpPr>
        <p:spPr>
          <a:xfrm>
            <a:off x="8758517" y="5718343"/>
            <a:ext cx="291896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400" dirty="0">
                <a:latin typeface="ＭＳ Ｐゴシック"/>
                <a:ea typeface="ＭＳ Ｐゴシック"/>
              </a:rPr>
              <a:t>重田真宏　武田陽史</a:t>
            </a:r>
            <a:endParaRPr kumimoji="1" lang="en-US" altLang="ja-JP" sz="2400" dirty="0">
              <a:latin typeface="ＭＳ Ｐゴシック"/>
              <a:ea typeface="ＭＳ Ｐゴシック"/>
            </a:endParaRPr>
          </a:p>
        </p:txBody>
      </p:sp>
      <p:pic>
        <p:nvPicPr>
          <p:cNvPr id="6" name="図 6">
            <a:extLst>
              <a:ext uri="{FF2B5EF4-FFF2-40B4-BE49-F238E27FC236}">
                <a16:creationId xmlns:a16="http://schemas.microsoft.com/office/drawing/2014/main" id="{1C338AAE-51E7-BA13-C8F7-2D9B78E36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864" y="3780032"/>
            <a:ext cx="7684416" cy="59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03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7872773-1E76-2296-E776-266108AE2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3" y="407504"/>
            <a:ext cx="11350487" cy="602311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5113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0748731-D9DC-470D-A899-1A068C03A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0" y="457201"/>
            <a:ext cx="11300792" cy="600323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426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3B55F9-F9C8-963E-DC3F-A2B0AC836142}"/>
              </a:ext>
            </a:extLst>
          </p:cNvPr>
          <p:cNvSpPr/>
          <p:nvPr/>
        </p:nvSpPr>
        <p:spPr>
          <a:xfrm>
            <a:off x="1003852" y="834886"/>
            <a:ext cx="9988825" cy="5665305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34408608-0ABC-AA66-DAE4-43AE98ACEE2A}"/>
              </a:ext>
            </a:extLst>
          </p:cNvPr>
          <p:cNvSpPr/>
          <p:nvPr/>
        </p:nvSpPr>
        <p:spPr>
          <a:xfrm>
            <a:off x="1712844" y="1230995"/>
            <a:ext cx="1878496" cy="785191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/>
              <a:t>タイトル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7BBABC-2D86-8F26-5C4C-E307C7D6817F}"/>
              </a:ext>
            </a:extLst>
          </p:cNvPr>
          <p:cNvSpPr txBox="1"/>
          <p:nvPr/>
        </p:nvSpPr>
        <p:spPr>
          <a:xfrm>
            <a:off x="824948" y="188843"/>
            <a:ext cx="22561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スライド構成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B63233E-5FD2-5C97-2A7A-10662E8D9603}"/>
              </a:ext>
            </a:extLst>
          </p:cNvPr>
          <p:cNvSpPr/>
          <p:nvPr/>
        </p:nvSpPr>
        <p:spPr>
          <a:xfrm>
            <a:off x="1608484" y="2213489"/>
            <a:ext cx="3965712" cy="402828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文字で説明</a:t>
            </a:r>
            <a:endParaRPr kumimoji="1" lang="en-US" altLang="ja-JP" sz="3200"/>
          </a:p>
          <a:p>
            <a:pPr algn="ctr"/>
            <a:r>
              <a:rPr lang="ja-JP" altLang="en-US" sz="2400"/>
              <a:t>（言語的学習者）</a:t>
            </a:r>
            <a:endParaRPr kumimoji="1" lang="ja-JP" altLang="en-US" sz="2400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4106D54D-EB21-6B81-1AD7-2E4743D080B5}"/>
              </a:ext>
            </a:extLst>
          </p:cNvPr>
          <p:cNvSpPr/>
          <p:nvPr/>
        </p:nvSpPr>
        <p:spPr>
          <a:xfrm>
            <a:off x="6761921" y="1341783"/>
            <a:ext cx="3637721" cy="48999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/>
              <a:t>図表を配置</a:t>
            </a:r>
            <a:endParaRPr kumimoji="1" lang="en-US" altLang="ja-JP" sz="2800"/>
          </a:p>
          <a:p>
            <a:pPr algn="ctr"/>
            <a:r>
              <a:rPr lang="ja-JP" altLang="en-US" sz="2800"/>
              <a:t>（視覚的学習者）</a:t>
            </a:r>
            <a:endParaRPr kumimoji="1" lang="ja-JP" altLang="en-US" sz="2800"/>
          </a:p>
        </p:txBody>
      </p:sp>
    </p:spTree>
    <p:extLst>
      <p:ext uri="{BB962C8B-B14F-4D97-AF65-F5344CB8AC3E}">
        <p14:creationId xmlns:p14="http://schemas.microsoft.com/office/powerpoint/2010/main" val="2279243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624078" y="464408"/>
            <a:ext cx="355422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800">
                <a:latin typeface="ＭＳ Ｐゴシック"/>
                <a:ea typeface="ＭＳ Ｐゴシック"/>
              </a:rPr>
              <a:t>方法　</a:t>
            </a:r>
            <a:r>
              <a:rPr kumimoji="1" lang="en-US" altLang="ja-JP" sz="2800">
                <a:latin typeface="ＭＳ Ｐゴシック"/>
                <a:ea typeface="ＭＳ Ｐゴシック"/>
              </a:rPr>
              <a:t>〈</a:t>
            </a:r>
            <a:r>
              <a:rPr kumimoji="1" lang="ja-JP" altLang="en-US" sz="2800">
                <a:latin typeface="ＭＳ Ｐゴシック"/>
                <a:ea typeface="ＭＳ Ｐゴシック"/>
              </a:rPr>
              <a:t>生理指標</a:t>
            </a:r>
            <a:r>
              <a:rPr kumimoji="1" lang="en-US" altLang="ja-JP" sz="2800">
                <a:latin typeface="ＭＳ Ｐゴシック"/>
                <a:ea typeface="ＭＳ Ｐゴシック"/>
              </a:rPr>
              <a:t>〉</a:t>
            </a:r>
            <a:endParaRPr kumimoji="1" lang="ja-JP" altLang="en-US" sz="2800">
              <a:latin typeface="ＭＳ Ｐゴシック"/>
              <a:ea typeface="ＭＳ Ｐゴシック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804334" y="163763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視線計測</a:t>
            </a:r>
            <a:endParaRPr lang="en-US" altLang="ja-JP" sz="28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8" name="図 8" descr="屋内, 座る, 部屋, テーブル が含まれている画像&#10;&#10;説明は自動で生成されたものです">
            <a:extLst>
              <a:ext uri="{FF2B5EF4-FFF2-40B4-BE49-F238E27FC236}">
                <a16:creationId xmlns:a16="http://schemas.microsoft.com/office/drawing/2014/main" id="{453271E5-88C5-627C-C8E2-F7FCC43CD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34" y="2577320"/>
            <a:ext cx="4360332" cy="2921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2CC8DC5-31E4-40CB-9B44-83F297D39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095" y="2577320"/>
            <a:ext cx="4775037" cy="2921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矢印: 右 1">
            <a:extLst>
              <a:ext uri="{FF2B5EF4-FFF2-40B4-BE49-F238E27FC236}">
                <a16:creationId xmlns:a16="http://schemas.microsoft.com/office/drawing/2014/main" id="{344055F2-F167-4CE4-9786-3C5BC5E5248D}"/>
              </a:ext>
            </a:extLst>
          </p:cNvPr>
          <p:cNvSpPr/>
          <p:nvPr/>
        </p:nvSpPr>
        <p:spPr>
          <a:xfrm>
            <a:off x="5638799" y="3733801"/>
            <a:ext cx="846667" cy="8382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ECA9958-E6D2-4553-A3BB-90C8DB231D5B}"/>
              </a:ext>
            </a:extLst>
          </p:cNvPr>
          <p:cNvSpPr/>
          <p:nvPr/>
        </p:nvSpPr>
        <p:spPr>
          <a:xfrm rot="20720939">
            <a:off x="7649291" y="3237085"/>
            <a:ext cx="1919219" cy="96062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715EA290-0C5F-467D-B51B-E8091DF5E866}"/>
              </a:ext>
            </a:extLst>
          </p:cNvPr>
          <p:cNvSpPr/>
          <p:nvPr/>
        </p:nvSpPr>
        <p:spPr>
          <a:xfrm rot="20720939">
            <a:off x="10026652" y="4786957"/>
            <a:ext cx="1230224" cy="64354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D3D345-F130-4B7B-AD68-56A4F1D6E578}"/>
              </a:ext>
            </a:extLst>
          </p:cNvPr>
          <p:cNvSpPr txBox="1"/>
          <p:nvPr/>
        </p:nvSpPr>
        <p:spPr>
          <a:xfrm>
            <a:off x="1819948" y="5641772"/>
            <a:ext cx="212419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sz="2800" i="1">
                <a:latin typeface="ＭＳ Ｐゴシック"/>
                <a:ea typeface="ＭＳ Ｐゴシック"/>
              </a:rPr>
              <a:t>イメージ</a:t>
            </a:r>
            <a:endParaRPr lang="en-US" altLang="ja-JP" sz="2800" i="1"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CFA80F0-42BF-4C81-A14F-F6E88D412037}"/>
              </a:ext>
            </a:extLst>
          </p:cNvPr>
          <p:cNvSpPr txBox="1"/>
          <p:nvPr/>
        </p:nvSpPr>
        <p:spPr>
          <a:xfrm>
            <a:off x="7964490" y="5641772"/>
            <a:ext cx="234224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sz="2800" i="1">
                <a:latin typeface="ＭＳ Ｐゴシック"/>
                <a:ea typeface="ＭＳ Ｐゴシック"/>
              </a:rPr>
              <a:t>赤点が視線</a:t>
            </a:r>
            <a:endParaRPr lang="en-US" altLang="ja-JP" sz="2800" i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1593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A17B7B3-5497-70C1-C711-263F9C3B0579}"/>
              </a:ext>
            </a:extLst>
          </p:cNvPr>
          <p:cNvSpPr txBox="1"/>
          <p:nvPr/>
        </p:nvSpPr>
        <p:spPr>
          <a:xfrm>
            <a:off x="648929" y="612338"/>
            <a:ext cx="6188190" cy="5306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キャリブレーションの様子（計測精度）</a:t>
            </a:r>
            <a:endParaRPr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  <p:pic>
        <p:nvPicPr>
          <p:cNvPr id="2" name="図 2" descr="ノートパソコンで作業をしている人&#10;&#10;説明は自動で生成されたものです">
            <a:extLst>
              <a:ext uri="{FF2B5EF4-FFF2-40B4-BE49-F238E27FC236}">
                <a16:creationId xmlns:a16="http://schemas.microsoft.com/office/drawing/2014/main" id="{092845EE-0F86-F5FA-4AD5-E491449184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0" r="2" b="8302"/>
          <a:stretch/>
        </p:blipFill>
        <p:spPr>
          <a:xfrm>
            <a:off x="7220078" y="10"/>
            <a:ext cx="4971922" cy="2285990"/>
          </a:xfrm>
          <a:custGeom>
            <a:avLst/>
            <a:gdLst/>
            <a:ahLst/>
            <a:cxnLst/>
            <a:rect l="l" t="t" r="r" b="b"/>
            <a:pathLst>
              <a:path w="4971922" h="2286000">
                <a:moveTo>
                  <a:pt x="0" y="0"/>
                </a:moveTo>
                <a:lnTo>
                  <a:pt x="1343538" y="0"/>
                </a:lnTo>
                <a:lnTo>
                  <a:pt x="1343538" y="1"/>
                </a:lnTo>
                <a:lnTo>
                  <a:pt x="4971922" y="1"/>
                </a:lnTo>
                <a:lnTo>
                  <a:pt x="4971922" y="2286000"/>
                </a:lnTo>
                <a:lnTo>
                  <a:pt x="232518" y="2286000"/>
                </a:lnTo>
                <a:lnTo>
                  <a:pt x="227089" y="2167128"/>
                </a:lnTo>
                <a:lnTo>
                  <a:pt x="218852" y="2014881"/>
                </a:lnTo>
                <a:lnTo>
                  <a:pt x="210952" y="1861947"/>
                </a:lnTo>
                <a:lnTo>
                  <a:pt x="200867" y="1709014"/>
                </a:lnTo>
                <a:lnTo>
                  <a:pt x="188764" y="1554023"/>
                </a:lnTo>
                <a:lnTo>
                  <a:pt x="176662" y="1401090"/>
                </a:lnTo>
                <a:lnTo>
                  <a:pt x="162710" y="1245413"/>
                </a:lnTo>
                <a:lnTo>
                  <a:pt x="147414" y="1089051"/>
                </a:lnTo>
                <a:lnTo>
                  <a:pt x="131278" y="934746"/>
                </a:lnTo>
                <a:lnTo>
                  <a:pt x="112452" y="778383"/>
                </a:lnTo>
                <a:lnTo>
                  <a:pt x="92281" y="622707"/>
                </a:lnTo>
                <a:lnTo>
                  <a:pt x="72278" y="466344"/>
                </a:lnTo>
                <a:lnTo>
                  <a:pt x="48914" y="310668"/>
                </a:lnTo>
                <a:lnTo>
                  <a:pt x="25045" y="155677"/>
                </a:lnTo>
                <a:close/>
              </a:path>
            </a:pathLst>
          </a:custGeom>
        </p:spPr>
      </p:pic>
      <p:pic>
        <p:nvPicPr>
          <p:cNvPr id="4" name="図 4" descr="ノートパソコンを使っている子供&#10;&#10;説明は自動で生成されたものです">
            <a:extLst>
              <a:ext uri="{FF2B5EF4-FFF2-40B4-BE49-F238E27FC236}">
                <a16:creationId xmlns:a16="http://schemas.microsoft.com/office/drawing/2014/main" id="{622D7F60-59E5-9057-0EB0-8EC3DC1FAE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25" r="-2" b="2704"/>
          <a:stretch/>
        </p:blipFill>
        <p:spPr>
          <a:xfrm>
            <a:off x="7437114" y="2286000"/>
            <a:ext cx="4754886" cy="2286000"/>
          </a:xfrm>
          <a:custGeom>
            <a:avLst/>
            <a:gdLst/>
            <a:ahLst/>
            <a:cxnLst/>
            <a:rect l="l" t="t" r="r" b="b"/>
            <a:pathLst>
              <a:path w="4754886" h="2286000">
                <a:moveTo>
                  <a:pt x="15482" y="0"/>
                </a:moveTo>
                <a:lnTo>
                  <a:pt x="4754886" y="0"/>
                </a:lnTo>
                <a:lnTo>
                  <a:pt x="4754886" y="2286000"/>
                </a:lnTo>
                <a:lnTo>
                  <a:pt x="0" y="2286000"/>
                </a:lnTo>
                <a:lnTo>
                  <a:pt x="8036" y="2135352"/>
                </a:lnTo>
                <a:lnTo>
                  <a:pt x="12742" y="2007793"/>
                </a:lnTo>
                <a:lnTo>
                  <a:pt x="17953" y="1877492"/>
                </a:lnTo>
                <a:lnTo>
                  <a:pt x="22827" y="1745133"/>
                </a:lnTo>
                <a:lnTo>
                  <a:pt x="26021" y="1612087"/>
                </a:lnTo>
                <a:lnTo>
                  <a:pt x="28879" y="1476299"/>
                </a:lnTo>
                <a:lnTo>
                  <a:pt x="31904" y="1339139"/>
                </a:lnTo>
                <a:lnTo>
                  <a:pt x="33921" y="1199236"/>
                </a:lnTo>
                <a:lnTo>
                  <a:pt x="33921" y="1057961"/>
                </a:lnTo>
                <a:lnTo>
                  <a:pt x="34930" y="915315"/>
                </a:lnTo>
                <a:lnTo>
                  <a:pt x="33921" y="771297"/>
                </a:lnTo>
                <a:lnTo>
                  <a:pt x="31904" y="625221"/>
                </a:lnTo>
                <a:lnTo>
                  <a:pt x="30055" y="479146"/>
                </a:lnTo>
                <a:lnTo>
                  <a:pt x="26021" y="331013"/>
                </a:lnTo>
                <a:lnTo>
                  <a:pt x="21819" y="181509"/>
                </a:lnTo>
                <a:lnTo>
                  <a:pt x="16944" y="32004"/>
                </a:lnTo>
                <a:close/>
              </a:path>
            </a:pathLst>
          </a:cu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12AD21E4-1DBC-4C6B-BC17-A263C9C3B5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2" r="2" b="4900"/>
          <a:stretch/>
        </p:blipFill>
        <p:spPr>
          <a:xfrm>
            <a:off x="7218902" y="4572000"/>
            <a:ext cx="4973099" cy="2286000"/>
          </a:xfrm>
          <a:custGeom>
            <a:avLst/>
            <a:gdLst/>
            <a:ahLst/>
            <a:cxnLst/>
            <a:rect l="l" t="t" r="r" b="b"/>
            <a:pathLst>
              <a:path w="4973099" h="2286000">
                <a:moveTo>
                  <a:pt x="218212" y="0"/>
                </a:moveTo>
                <a:lnTo>
                  <a:pt x="4973099" y="0"/>
                </a:lnTo>
                <a:lnTo>
                  <a:pt x="4973099" y="2286000"/>
                </a:lnTo>
                <a:lnTo>
                  <a:pt x="897889" y="2286000"/>
                </a:lnTo>
                <a:lnTo>
                  <a:pt x="0" y="2286000"/>
                </a:lnTo>
                <a:lnTo>
                  <a:pt x="5883" y="2245538"/>
                </a:lnTo>
                <a:lnTo>
                  <a:pt x="23197" y="2126894"/>
                </a:lnTo>
                <a:lnTo>
                  <a:pt x="35299" y="2040483"/>
                </a:lnTo>
                <a:lnTo>
                  <a:pt x="48074" y="1937613"/>
                </a:lnTo>
                <a:lnTo>
                  <a:pt x="63370" y="1815541"/>
                </a:lnTo>
                <a:lnTo>
                  <a:pt x="79507" y="1680438"/>
                </a:lnTo>
                <a:lnTo>
                  <a:pt x="96484" y="1528191"/>
                </a:lnTo>
                <a:lnTo>
                  <a:pt x="114469" y="1362227"/>
                </a:lnTo>
                <a:lnTo>
                  <a:pt x="132455" y="1181862"/>
                </a:lnTo>
                <a:lnTo>
                  <a:pt x="150776" y="989838"/>
                </a:lnTo>
                <a:lnTo>
                  <a:pt x="167753" y="782726"/>
                </a:lnTo>
                <a:lnTo>
                  <a:pt x="184058" y="566013"/>
                </a:lnTo>
                <a:lnTo>
                  <a:pt x="198850" y="336956"/>
                </a:lnTo>
                <a:lnTo>
                  <a:pt x="212969" y="98298"/>
                </a:lnTo>
                <a:close/>
              </a:path>
            </a:pathLst>
          </a:cu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35BC9C2-9466-F831-3719-823B051453EB}"/>
              </a:ext>
            </a:extLst>
          </p:cNvPr>
          <p:cNvSpPr txBox="1"/>
          <p:nvPr/>
        </p:nvSpPr>
        <p:spPr>
          <a:xfrm>
            <a:off x="834531" y="1383263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5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手順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A92D47A-D5DD-755B-23D5-266DEA586EA2}"/>
              </a:ext>
            </a:extLst>
          </p:cNvPr>
          <p:cNvSpPr txBox="1"/>
          <p:nvPr/>
        </p:nvSpPr>
        <p:spPr>
          <a:xfrm>
            <a:off x="943636" y="1906483"/>
            <a:ext cx="49719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1.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アイカメラに目が映る位置に調節</a:t>
            </a:r>
            <a:endParaRPr lang="en-US" altLang="ja-JP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C24FE2E-A30A-E4B4-9CF4-25D665BAAEC2}"/>
              </a:ext>
            </a:extLst>
          </p:cNvPr>
          <p:cNvSpPr txBox="1"/>
          <p:nvPr/>
        </p:nvSpPr>
        <p:spPr>
          <a:xfrm>
            <a:off x="943636" y="2618596"/>
            <a:ext cx="46923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 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画面に表示される点を目で追う</a:t>
            </a:r>
            <a:endParaRPr kumimoji="1" lang="en-US" altLang="ja-JP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91DA8A7-E6E9-7BE4-A916-AABD45DF3377}"/>
              </a:ext>
            </a:extLst>
          </p:cNvPr>
          <p:cNvSpPr txBox="1"/>
          <p:nvPr/>
        </p:nvSpPr>
        <p:spPr>
          <a:xfrm>
            <a:off x="943636" y="3330709"/>
            <a:ext cx="57037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3. 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計測精度が☆</a:t>
            </a:r>
            <a:r>
              <a:rPr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3/5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以上になれば終了</a:t>
            </a:r>
            <a:endParaRPr kumimoji="1" lang="en-US" altLang="ja-JP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00FE45A-D7D7-AA78-9921-8747653C80AB}"/>
              </a:ext>
            </a:extLst>
          </p:cNvPr>
          <p:cNvSpPr txBox="1"/>
          <p:nvPr/>
        </p:nvSpPr>
        <p:spPr>
          <a:xfrm>
            <a:off x="894497" y="4122434"/>
            <a:ext cx="5314275" cy="86177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ja-JP" altLang="en-US" sz="2500">
                <a:latin typeface="ＭＳ Ｐゴシック"/>
                <a:ea typeface="ＭＳ Ｐゴシック"/>
              </a:rPr>
              <a:t>＊ ☆</a:t>
            </a:r>
            <a:r>
              <a:rPr lang="en-US" altLang="ja-JP" sz="2500">
                <a:latin typeface="ＭＳ Ｐゴシック"/>
                <a:ea typeface="ＭＳ Ｐゴシック"/>
              </a:rPr>
              <a:t>3</a:t>
            </a:r>
            <a:r>
              <a:rPr lang="ja-JP" altLang="en-US" sz="2500">
                <a:latin typeface="ＭＳ Ｐゴシック"/>
                <a:ea typeface="ＭＳ Ｐゴシック"/>
              </a:rPr>
              <a:t>未満であればやり直し</a:t>
            </a:r>
          </a:p>
          <a:p>
            <a:r>
              <a:rPr lang="ja-JP" altLang="en-US" sz="2500">
                <a:latin typeface="ＭＳ Ｐゴシック"/>
                <a:ea typeface="ＭＳ Ｐゴシック"/>
              </a:rPr>
              <a:t>＊ 前髪が長い場合, ヘアピンを用いる</a:t>
            </a:r>
          </a:p>
        </p:txBody>
      </p:sp>
    </p:spTree>
    <p:extLst>
      <p:ext uri="{BB962C8B-B14F-4D97-AF65-F5344CB8AC3E}">
        <p14:creationId xmlns:p14="http://schemas.microsoft.com/office/powerpoint/2010/main" val="3931841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534968" y="390856"/>
            <a:ext cx="413842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500">
                <a:latin typeface="ＭＳ Ｐゴシック"/>
                <a:ea typeface="ＭＳ Ｐゴシック"/>
              </a:rPr>
              <a:t>方法　</a:t>
            </a:r>
            <a:r>
              <a:rPr kumimoji="1" lang="en-US" altLang="ja-JP" sz="2500">
                <a:latin typeface="ＭＳ Ｐゴシック"/>
                <a:ea typeface="ＭＳ Ｐゴシック"/>
              </a:rPr>
              <a:t>〈</a:t>
            </a:r>
            <a:r>
              <a:rPr kumimoji="1" lang="ja-JP" altLang="en-US" sz="2500">
                <a:latin typeface="ＭＳ Ｐゴシック"/>
                <a:ea typeface="ＭＳ Ｐゴシック"/>
              </a:rPr>
              <a:t>心理指標</a:t>
            </a:r>
            <a:r>
              <a:rPr kumimoji="1" lang="en-US" altLang="ja-JP" sz="2500">
                <a:latin typeface="ＭＳ Ｐゴシック"/>
                <a:ea typeface="ＭＳ Ｐゴシック"/>
              </a:rPr>
              <a:t>〉</a:t>
            </a:r>
            <a:endParaRPr kumimoji="1" lang="ja-JP" altLang="en-US" sz="2500">
              <a:latin typeface="ＭＳ Ｐゴシック"/>
              <a:ea typeface="ＭＳ Ｐゴシック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6442D9-0855-FDC0-F5C3-C23D30F42925}"/>
              </a:ext>
            </a:extLst>
          </p:cNvPr>
          <p:cNvSpPr txBox="1"/>
          <p:nvPr/>
        </p:nvSpPr>
        <p:spPr>
          <a:xfrm>
            <a:off x="987882" y="1218990"/>
            <a:ext cx="285682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b="1">
                <a:latin typeface="MS PGothic"/>
                <a:ea typeface="MS PGothic"/>
              </a:rPr>
              <a:t>主な回答項目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1226060" y="1667190"/>
            <a:ext cx="6575311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en-US" altLang="ja-JP" sz="2400">
                <a:latin typeface="MS PGothic"/>
                <a:ea typeface="MS PGothic"/>
              </a:rPr>
              <a:t>1.</a:t>
            </a:r>
            <a:r>
              <a:rPr kumimoji="1" lang="ja-JP" altLang="en-US" sz="2400">
                <a:latin typeface="MS PGothic"/>
                <a:ea typeface="MS PGothic"/>
              </a:rPr>
              <a:t> 実験前：学習スタイル調査</a:t>
            </a:r>
            <a:endParaRPr kumimoji="1" lang="en-US" altLang="ja-JP" sz="2400">
              <a:latin typeface="MS PGothic"/>
              <a:ea typeface="MS PGothic"/>
            </a:endParaRPr>
          </a:p>
          <a:p>
            <a:r>
              <a:rPr kumimoji="1" lang="en-US" altLang="ja-JP" sz="2400">
                <a:latin typeface="MS PGothic"/>
                <a:ea typeface="MS PGothic"/>
              </a:rPr>
              <a:t>2.</a:t>
            </a:r>
            <a:r>
              <a:rPr kumimoji="1" lang="ja-JP" altLang="en-US" sz="2400">
                <a:latin typeface="MS PGothic"/>
                <a:ea typeface="MS PGothic"/>
              </a:rPr>
              <a:t> </a:t>
            </a:r>
            <a:r>
              <a:rPr lang="ja-JP" altLang="en-US" sz="2400">
                <a:latin typeface="MS PGothic"/>
                <a:ea typeface="MS PGothic"/>
              </a:rPr>
              <a:t>実験後</a:t>
            </a:r>
            <a:r>
              <a:rPr kumimoji="1" lang="ja-JP" altLang="en-US" sz="2400">
                <a:latin typeface="MS PGothic"/>
                <a:ea typeface="MS PGothic"/>
              </a:rPr>
              <a:t>：確認テスト</a:t>
            </a:r>
            <a:r>
              <a:rPr kumimoji="1" lang="en-US" altLang="ja-JP" sz="2400">
                <a:latin typeface="MS PGothic"/>
                <a:ea typeface="MS PGothic"/>
              </a:rPr>
              <a:t>, </a:t>
            </a:r>
            <a:r>
              <a:rPr kumimoji="1" lang="ja-JP" altLang="en-US" sz="2400">
                <a:latin typeface="MS PGothic"/>
                <a:ea typeface="MS PGothic"/>
              </a:rPr>
              <a:t>独自項目</a:t>
            </a:r>
            <a:endParaRPr kumimoji="1" lang="en-US" altLang="ja-JP" sz="2400">
              <a:latin typeface="MS PGothic"/>
              <a:ea typeface="MS PGothic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C3278F1-46AA-4321-92C8-5897B6B91316}"/>
              </a:ext>
            </a:extLst>
          </p:cNvPr>
          <p:cNvSpPr txBox="1"/>
          <p:nvPr/>
        </p:nvSpPr>
        <p:spPr>
          <a:xfrm>
            <a:off x="1381595" y="2480319"/>
            <a:ext cx="490294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MS PGothic"/>
                <a:ea typeface="MS PGothic"/>
              </a:rPr>
              <a:t>→</a:t>
            </a:r>
            <a:r>
              <a:rPr kumimoji="1" lang="ja-JP" altLang="en-US" sz="2400">
                <a:latin typeface="MS PGothic"/>
                <a:ea typeface="MS PGothic"/>
              </a:rPr>
              <a:t>回答は</a:t>
            </a:r>
            <a:r>
              <a:rPr kumimoji="1" lang="en-US" altLang="ja-JP" sz="2400">
                <a:latin typeface="MS PGothic"/>
                <a:ea typeface="MS PGothic"/>
              </a:rPr>
              <a:t>Microsoft Forms</a:t>
            </a:r>
            <a:r>
              <a:rPr kumimoji="1" lang="ja-JP" altLang="en-US" sz="2400">
                <a:latin typeface="MS PGothic"/>
                <a:ea typeface="MS PGothic"/>
              </a:rPr>
              <a:t>で収集</a:t>
            </a:r>
            <a:endParaRPr kumimoji="1" lang="en-US" altLang="ja-JP" sz="2400">
              <a:latin typeface="MS PGothic"/>
              <a:ea typeface="MS PGothic"/>
            </a:endParaRPr>
          </a:p>
        </p:txBody>
      </p:sp>
      <p:pic>
        <p:nvPicPr>
          <p:cNvPr id="10" name="図 9" descr="グラフィカル ユーザー インターフェイス, テキスト, アプリケーション&#10;&#10;説明は自動で生成されたものです">
            <a:extLst>
              <a:ext uri="{FF2B5EF4-FFF2-40B4-BE49-F238E27FC236}">
                <a16:creationId xmlns:a16="http://schemas.microsoft.com/office/drawing/2014/main" id="{CB8A2508-E5CC-45A7-A823-72C1D7D1F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-2" b="1113"/>
          <a:stretch/>
        </p:blipFill>
        <p:spPr>
          <a:xfrm rot="-480000">
            <a:off x="7586252" y="-82938"/>
            <a:ext cx="4149134" cy="685194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B869850-C9E2-E1A1-1C85-BDA92102710F}"/>
              </a:ext>
            </a:extLst>
          </p:cNvPr>
          <p:cNvSpPr txBox="1"/>
          <p:nvPr/>
        </p:nvSpPr>
        <p:spPr>
          <a:xfrm>
            <a:off x="987882" y="3454008"/>
            <a:ext cx="193350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b="1">
                <a:latin typeface="MS PGothic"/>
                <a:ea typeface="MS PGothic"/>
              </a:rPr>
              <a:t>独自項目</a:t>
            </a:r>
            <a:endParaRPr lang="ja-JP" sz="24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92A9B5-CBCD-0C14-E917-73449882191C}"/>
              </a:ext>
            </a:extLst>
          </p:cNvPr>
          <p:cNvSpPr txBox="1"/>
          <p:nvPr/>
        </p:nvSpPr>
        <p:spPr>
          <a:xfrm>
            <a:off x="1226060" y="3885804"/>
            <a:ext cx="6353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・授業内容をどれくらい知っていたか　　　　　　　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	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ja-JP" altLang="en-US" sz="2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「知らない～ほとんど知っている」</a:t>
            </a:r>
            <a:endParaRPr lang="en-US" altLang="ja-JP" sz="22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E3F03FA-48DF-D1AA-11F9-0467615478D6}"/>
              </a:ext>
            </a:extLst>
          </p:cNvPr>
          <p:cNvSpPr txBox="1"/>
          <p:nvPr/>
        </p:nvSpPr>
        <p:spPr>
          <a:xfrm>
            <a:off x="1226061" y="4660177"/>
            <a:ext cx="5705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・スライドの見やすさ・わかりやすさ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	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「そう思わない～とてもそう思う」</a:t>
            </a:r>
            <a:endParaRPr lang="en-US" altLang="ja-JP" sz="2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3450FAA-1149-8115-BE75-C7FE367225DF}"/>
              </a:ext>
            </a:extLst>
          </p:cNvPr>
          <p:cNvSpPr txBox="1"/>
          <p:nvPr/>
        </p:nvSpPr>
        <p:spPr>
          <a:xfrm>
            <a:off x="1226060" y="5500061"/>
            <a:ext cx="6353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・授業は興味を持てる内容だったか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</a:t>
            </a:r>
            <a:r>
              <a:rPr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「そう思わない～とてもそう思う」</a:t>
            </a:r>
            <a:endParaRPr lang="en-US" altLang="ja-JP" sz="2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7743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486174" y="433933"/>
            <a:ext cx="4039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方法　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〈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心理指標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実験前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〉</a:t>
            </a:r>
            <a:endParaRPr kumimoji="1"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9404265-A42A-5624-CC0E-4CF533AAB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42" y="1958998"/>
            <a:ext cx="10987694" cy="2806454"/>
          </a:xfrm>
          <a:prstGeom prst="rect">
            <a:avLst/>
          </a:prstGeom>
        </p:spPr>
      </p:pic>
      <p:sp>
        <p:nvSpPr>
          <p:cNvPr id="2" name="左大かっこ 1">
            <a:extLst>
              <a:ext uri="{FF2B5EF4-FFF2-40B4-BE49-F238E27FC236}">
                <a16:creationId xmlns:a16="http://schemas.microsoft.com/office/drawing/2014/main" id="{DD45B68D-6C21-4775-BF25-C5DF518C2482}"/>
              </a:ext>
            </a:extLst>
          </p:cNvPr>
          <p:cNvSpPr/>
          <p:nvPr/>
        </p:nvSpPr>
        <p:spPr>
          <a:xfrm rot="16200000">
            <a:off x="7142271" y="3861711"/>
            <a:ext cx="182036" cy="2171703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左大かっこ 5">
            <a:extLst>
              <a:ext uri="{FF2B5EF4-FFF2-40B4-BE49-F238E27FC236}">
                <a16:creationId xmlns:a16="http://schemas.microsoft.com/office/drawing/2014/main" id="{31918BA7-59DE-4993-B5C4-7204EEA6068D}"/>
              </a:ext>
            </a:extLst>
          </p:cNvPr>
          <p:cNvSpPr/>
          <p:nvPr/>
        </p:nvSpPr>
        <p:spPr>
          <a:xfrm rot="16200000">
            <a:off x="10387122" y="3877261"/>
            <a:ext cx="182036" cy="2171703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882EFBA-B76D-4D64-8169-2E128E343C39}"/>
              </a:ext>
            </a:extLst>
          </p:cNvPr>
          <p:cNvSpPr txBox="1"/>
          <p:nvPr/>
        </p:nvSpPr>
        <p:spPr>
          <a:xfrm>
            <a:off x="6433189" y="5117075"/>
            <a:ext cx="16002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視覚的学習者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C9B981-6C7F-4674-A1FF-90C472933718}"/>
              </a:ext>
            </a:extLst>
          </p:cNvPr>
          <p:cNvSpPr txBox="1"/>
          <p:nvPr/>
        </p:nvSpPr>
        <p:spPr>
          <a:xfrm>
            <a:off x="9678040" y="5123044"/>
            <a:ext cx="16002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言語的学習者</a:t>
            </a:r>
            <a:endParaRPr lang="ja-JP" alt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BF0BA68-48CF-4F49-BBB5-23A5DA433813}"/>
              </a:ext>
            </a:extLst>
          </p:cNvPr>
          <p:cNvSpPr/>
          <p:nvPr/>
        </p:nvSpPr>
        <p:spPr>
          <a:xfrm>
            <a:off x="6034981" y="1862246"/>
            <a:ext cx="2597426" cy="286173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0FA62088-48D1-4DDC-9724-082B313C79D2}"/>
              </a:ext>
            </a:extLst>
          </p:cNvPr>
          <p:cNvSpPr/>
          <p:nvPr/>
        </p:nvSpPr>
        <p:spPr>
          <a:xfrm>
            <a:off x="9140407" y="1862246"/>
            <a:ext cx="2423585" cy="286173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FBDF187-B50C-4CBD-8B49-5B99C0058A7F}"/>
              </a:ext>
            </a:extLst>
          </p:cNvPr>
          <p:cNvSpPr txBox="1"/>
          <p:nvPr/>
        </p:nvSpPr>
        <p:spPr>
          <a:xfrm>
            <a:off x="913760" y="5800166"/>
            <a:ext cx="696470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・「</a:t>
            </a:r>
            <a:r>
              <a:rPr lang="ja-JP" altLang="en-US" sz="2400" u="sng">
                <a:latin typeface="ＭＳ Ｐゴシック"/>
                <a:ea typeface="ＭＳ Ｐゴシック"/>
              </a:rPr>
              <a:t>言語的学習者</a:t>
            </a:r>
            <a:r>
              <a:rPr lang="ja-JP" altLang="en-US" sz="2400">
                <a:latin typeface="ＭＳ Ｐゴシック"/>
                <a:ea typeface="ＭＳ Ｐゴシック"/>
              </a:rPr>
              <a:t>/</a:t>
            </a:r>
            <a:r>
              <a:rPr lang="ja-JP" altLang="en-US" sz="2400" u="sng">
                <a:latin typeface="ＭＳ Ｐゴシック"/>
                <a:ea typeface="ＭＳ Ｐゴシック"/>
              </a:rPr>
              <a:t>視覚的学習者</a:t>
            </a:r>
            <a:r>
              <a:rPr lang="ja-JP" altLang="en-US" sz="2400">
                <a:latin typeface="ＭＳ Ｐゴシック"/>
                <a:ea typeface="ＭＳ Ｐゴシック"/>
              </a:rPr>
              <a:t>」 合計得点で分類</a:t>
            </a:r>
            <a:endParaRPr lang="en-US" altLang="ja-JP" sz="2400"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C4A421F-0589-CF89-581D-5DCED648277D}"/>
              </a:ext>
            </a:extLst>
          </p:cNvPr>
          <p:cNvSpPr txBox="1"/>
          <p:nvPr/>
        </p:nvSpPr>
        <p:spPr>
          <a:xfrm>
            <a:off x="662060" y="1227896"/>
            <a:ext cx="883344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en-US" altLang="ja-JP" sz="2400" dirty="0">
                <a:latin typeface="ＭＳ Ｐゴシック"/>
                <a:ea typeface="ＭＳ Ｐゴシック"/>
              </a:rPr>
              <a:t>1. </a:t>
            </a:r>
            <a:r>
              <a:rPr lang="ja-JP" altLang="en-US" sz="2400" dirty="0">
                <a:latin typeface="ＭＳ Ｐゴシック"/>
                <a:ea typeface="ＭＳ Ｐゴシック"/>
              </a:rPr>
              <a:t>学習スタイル </a:t>
            </a:r>
            <a:r>
              <a:rPr lang="ja-JP" altLang="en-US" sz="2400" dirty="0">
                <a:latin typeface="Century"/>
                <a:ea typeface="ＭＳ Ｐゴシック"/>
              </a:rPr>
              <a:t>(</a:t>
            </a:r>
            <a:r>
              <a:rPr lang="en-US" altLang="ja-JP" sz="2400" dirty="0">
                <a:latin typeface="Century"/>
                <a:ea typeface="+mn-lt"/>
                <a:cs typeface="+mn-lt"/>
              </a:rPr>
              <a:t>INDEX OF</a:t>
            </a:r>
            <a:r>
              <a:rPr lang="ja-JP" altLang="en-US" sz="2400" dirty="0">
                <a:latin typeface="Century"/>
                <a:ea typeface="+mn-lt"/>
                <a:cs typeface="+mn-lt"/>
              </a:rPr>
              <a:t> </a:t>
            </a:r>
            <a:r>
              <a:rPr lang="en-US" altLang="ja-JP" sz="2400" dirty="0">
                <a:latin typeface="Century"/>
                <a:ea typeface="+mn-lt"/>
                <a:cs typeface="+mn-lt"/>
              </a:rPr>
              <a:t>LEARNING STYLES, </a:t>
            </a:r>
            <a:r>
              <a:rPr lang="en-US" altLang="ja-JP" sz="2400" dirty="0" err="1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以下</a:t>
            </a:r>
            <a:r>
              <a:rPr lang="en-US" altLang="ja-JP" sz="2400" dirty="0">
                <a:latin typeface="Century"/>
                <a:ea typeface="+mn-lt"/>
                <a:cs typeface="+mn-lt"/>
              </a:rPr>
              <a:t> ILS</a:t>
            </a:r>
            <a:r>
              <a:rPr lang="ja-JP" altLang="en-US" sz="2400" dirty="0">
                <a:latin typeface="Century"/>
                <a:ea typeface="ＭＳ Ｐゴシック"/>
              </a:rPr>
              <a:t>)</a:t>
            </a:r>
            <a:endParaRPr lang="en-US" altLang="ja-JP" sz="2400" dirty="0">
              <a:latin typeface="Century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A9A7E86-9D3C-AB5D-F16F-AD83E5DE6108}"/>
              </a:ext>
            </a:extLst>
          </p:cNvPr>
          <p:cNvSpPr txBox="1"/>
          <p:nvPr/>
        </p:nvSpPr>
        <p:spPr>
          <a:xfrm>
            <a:off x="1850594" y="6231610"/>
            <a:ext cx="1181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1~5</a:t>
            </a:r>
            <a:r>
              <a:rPr kumimoji="1" lang="ja-JP" altLang="en-US" sz="2000">
                <a:latin typeface="Tahoma" panose="020B0604030504040204" pitchFamily="34" charset="0"/>
                <a:ea typeface="ＭＳ ゴシック" panose="020B0609070205080204" pitchFamily="49" charset="-128"/>
                <a:cs typeface="Tahoma" panose="020B0604030504040204" pitchFamily="34" charset="0"/>
              </a:rPr>
              <a:t>点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DBC788-EDB8-7361-5B7E-41E38A2BF518}"/>
              </a:ext>
            </a:extLst>
          </p:cNvPr>
          <p:cNvSpPr txBox="1"/>
          <p:nvPr/>
        </p:nvSpPr>
        <p:spPr>
          <a:xfrm>
            <a:off x="3805564" y="6231610"/>
            <a:ext cx="1181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kumimoji="1" lang="en-US" altLang="ja-JP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~11</a:t>
            </a:r>
            <a:r>
              <a:rPr kumimoji="1" lang="ja-JP" altLang="en-US" sz="2000">
                <a:latin typeface="Tahoma" panose="020B0604030504040204" pitchFamily="34" charset="0"/>
                <a:ea typeface="ＭＳ ゴシック" panose="020B0609070205080204" pitchFamily="49" charset="-128"/>
                <a:cs typeface="Tahoma" panose="020B0604030504040204" pitchFamily="34" charset="0"/>
              </a:rPr>
              <a:t>点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DA98D42-C4AA-1BA8-EEDE-41A829DFD748}"/>
              </a:ext>
            </a:extLst>
          </p:cNvPr>
          <p:cNvSpPr txBox="1"/>
          <p:nvPr/>
        </p:nvSpPr>
        <p:spPr>
          <a:xfrm>
            <a:off x="913760" y="5399271"/>
            <a:ext cx="36121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・計１１項目　2択で回答</a:t>
            </a:r>
            <a:endParaRPr lang="en-US" altLang="ja-JP" sz="240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81816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585978" y="518028"/>
            <a:ext cx="54338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方法　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〈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心理指標：実験後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〉</a:t>
            </a:r>
            <a:endParaRPr kumimoji="1"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C7A6E0A-9C23-F096-5C0F-1A7B22186203}"/>
              </a:ext>
            </a:extLst>
          </p:cNvPr>
          <p:cNvSpPr txBox="1"/>
          <p:nvPr/>
        </p:nvSpPr>
        <p:spPr>
          <a:xfrm>
            <a:off x="966974" y="1307364"/>
            <a:ext cx="8194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授業動画の内容から独自に作成した確認テストを用いた．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D1F247A-6AF8-C26C-991C-125F32E3D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64" y="2156222"/>
            <a:ext cx="10101472" cy="2841881"/>
          </a:xfrm>
          <a:prstGeom prst="rect">
            <a:avLst/>
          </a:prstGeom>
        </p:spPr>
      </p:pic>
      <p:sp>
        <p:nvSpPr>
          <p:cNvPr id="3" name="楕円 2">
            <a:extLst>
              <a:ext uri="{FF2B5EF4-FFF2-40B4-BE49-F238E27FC236}">
                <a16:creationId xmlns:a16="http://schemas.microsoft.com/office/drawing/2014/main" id="{0FA742D9-CEEE-BFE9-CA1A-4675F296CA74}"/>
              </a:ext>
            </a:extLst>
          </p:cNvPr>
          <p:cNvSpPr/>
          <p:nvPr/>
        </p:nvSpPr>
        <p:spPr>
          <a:xfrm>
            <a:off x="9080732" y="2156222"/>
            <a:ext cx="2269067" cy="286173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A524738-580C-48CC-AE6A-1B0017FC832F}"/>
              </a:ext>
            </a:extLst>
          </p:cNvPr>
          <p:cNvSpPr txBox="1"/>
          <p:nvPr/>
        </p:nvSpPr>
        <p:spPr>
          <a:xfrm>
            <a:off x="1365558" y="5235826"/>
            <a:ext cx="928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・回答形式：選択肢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自由記述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 （</a:t>
            </a:r>
            <a:r>
              <a:rPr lang="ja-JP" altLang="en-US" sz="24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勘で当たらないように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1CBBB8-AEBC-4AA4-A56F-A063AE581A32}"/>
              </a:ext>
            </a:extLst>
          </p:cNvPr>
          <p:cNvSpPr txBox="1"/>
          <p:nvPr/>
        </p:nvSpPr>
        <p:spPr>
          <a:xfrm>
            <a:off x="3113297" y="6084684"/>
            <a:ext cx="21809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Tahoma" panose="020B0604030504040204" pitchFamily="34" charset="0"/>
              </a:rPr>
              <a:t>図表から出題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2D41A96-90EB-4C77-8863-7161C5D139A4}"/>
              </a:ext>
            </a:extLst>
          </p:cNvPr>
          <p:cNvSpPr txBox="1"/>
          <p:nvPr/>
        </p:nvSpPr>
        <p:spPr>
          <a:xfrm>
            <a:off x="5294241" y="6084684"/>
            <a:ext cx="21809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Tahoma" panose="020B0604030504040204" pitchFamily="34" charset="0"/>
              </a:rPr>
              <a:t>文字</a:t>
            </a:r>
            <a:r>
              <a:rPr kumimoji="1"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Tahoma" panose="020B0604030504040204" pitchFamily="34" charset="0"/>
              </a:rPr>
              <a:t>から出題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CD48E61-5668-4D1F-BE77-1EC33AD4FCE0}"/>
              </a:ext>
            </a:extLst>
          </p:cNvPr>
          <p:cNvSpPr txBox="1"/>
          <p:nvPr/>
        </p:nvSpPr>
        <p:spPr>
          <a:xfrm>
            <a:off x="1365559" y="5694056"/>
            <a:ext cx="7079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・項目構成：</a:t>
            </a:r>
            <a:r>
              <a:rPr lang="ja-JP" altLang="en-US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視覚的問題</a:t>
            </a:r>
            <a:r>
              <a:rPr lang="en-US" altLang="ja-JP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r>
              <a:rPr lang="ja-JP" altLang="en-US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言語的問題</a:t>
            </a:r>
            <a:r>
              <a:rPr lang="en-US" altLang="ja-JP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r>
              <a:rPr lang="ja-JP" altLang="en-US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</a:t>
            </a:r>
            <a:endParaRPr lang="en-US" altLang="ja-JP" sz="2400" u="sng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9179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585978" y="518028"/>
            <a:ext cx="54338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方法　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〈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実験スケジュール</a:t>
            </a:r>
            <a:r>
              <a:rPr kumimoji="1" lang="en-US" altLang="ja-JP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〉</a:t>
            </a:r>
            <a:endParaRPr kumimoji="1"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7622F23-F680-4543-87F7-0E4F8153C8F3}"/>
              </a:ext>
            </a:extLst>
          </p:cNvPr>
          <p:cNvSpPr txBox="1"/>
          <p:nvPr/>
        </p:nvSpPr>
        <p:spPr>
          <a:xfrm>
            <a:off x="516417" y="1804934"/>
            <a:ext cx="196671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800">
                <a:latin typeface="ＭＳ Ｐゴシック"/>
                <a:ea typeface="ＭＳ Ｐゴシック"/>
              </a:rPr>
              <a:t>開始</a:t>
            </a:r>
            <a:endParaRPr kumimoji="1" lang="ja-JP" altLang="en-US" sz="2800">
              <a:latin typeface="ＭＳ Ｐゴシック"/>
              <a:ea typeface="ＭＳ Ｐゴシック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8474DE6-ADC2-4BB1-A589-6F442986CF13}"/>
              </a:ext>
            </a:extLst>
          </p:cNvPr>
          <p:cNvSpPr txBox="1"/>
          <p:nvPr/>
        </p:nvSpPr>
        <p:spPr>
          <a:xfrm>
            <a:off x="10962686" y="1865464"/>
            <a:ext cx="109703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終了</a:t>
            </a:r>
            <a:endParaRPr kumimoji="1"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AD8FF4A-F87C-4AB8-B0C6-57BA5F20F99C}"/>
              </a:ext>
            </a:extLst>
          </p:cNvPr>
          <p:cNvSpPr txBox="1"/>
          <p:nvPr/>
        </p:nvSpPr>
        <p:spPr>
          <a:xfrm>
            <a:off x="2795339" y="3184822"/>
            <a:ext cx="26568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キャリブレーション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A407603-55C8-4CCD-80C5-6A260C88B572}"/>
              </a:ext>
            </a:extLst>
          </p:cNvPr>
          <p:cNvSpPr txBox="1"/>
          <p:nvPr/>
        </p:nvSpPr>
        <p:spPr>
          <a:xfrm>
            <a:off x="4838521" y="3177974"/>
            <a:ext cx="2558228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kumimoji="1" lang="ja-JP" altLang="en-US" sz="2200" dirty="0">
                <a:latin typeface="ＭＳ Ｐゴシック"/>
                <a:ea typeface="ＭＳ Ｐゴシック"/>
              </a:rPr>
              <a:t>練習試行</a:t>
            </a:r>
            <a:endParaRPr lang="ja-JP" dirty="0"/>
          </a:p>
          <a:p>
            <a:pPr algn="ctr"/>
            <a:r>
              <a:rPr lang="ja-JP" altLang="en-US" sz="2200" dirty="0">
                <a:latin typeface="ＭＳ Ｐゴシック"/>
                <a:ea typeface="ＭＳ Ｐゴシック"/>
              </a:rPr>
              <a:t>（↓CM視聴 ）</a:t>
            </a:r>
            <a:endParaRPr lang="ja-JP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0D8EC8A-11A6-4739-A64B-BF6373957658}"/>
              </a:ext>
            </a:extLst>
          </p:cNvPr>
          <p:cNvSpPr txBox="1"/>
          <p:nvPr/>
        </p:nvSpPr>
        <p:spPr>
          <a:xfrm>
            <a:off x="7455634" y="3177975"/>
            <a:ext cx="12177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</a:t>
            </a:r>
            <a:r>
              <a:rPr kumimoji="1"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試行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8E29FC3-ACAC-4E63-BDA8-8A45D9DAA84B}"/>
              </a:ext>
            </a:extLst>
          </p:cNvPr>
          <p:cNvSpPr txBox="1"/>
          <p:nvPr/>
        </p:nvSpPr>
        <p:spPr>
          <a:xfrm>
            <a:off x="9221869" y="3184821"/>
            <a:ext cx="17408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確認テスト</a:t>
            </a:r>
            <a:endParaRPr kumimoji="1" lang="ja-JP" altLang="en-US" sz="2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2D32F9-8087-4DCE-B7A4-D03D5AD136A8}"/>
              </a:ext>
            </a:extLst>
          </p:cNvPr>
          <p:cNvSpPr txBox="1"/>
          <p:nvPr/>
        </p:nvSpPr>
        <p:spPr>
          <a:xfrm>
            <a:off x="1154497" y="3177279"/>
            <a:ext cx="1860193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200">
                <a:latin typeface="ＭＳ Ｐゴシック"/>
                <a:ea typeface="ＭＳ Ｐゴシック"/>
              </a:rPr>
              <a:t>ILSの回答</a:t>
            </a:r>
            <a:endParaRPr kumimoji="1" lang="ja-JP" altLang="en-US" sz="2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7" name="矢印: ストライプ 36">
            <a:extLst>
              <a:ext uri="{FF2B5EF4-FFF2-40B4-BE49-F238E27FC236}">
                <a16:creationId xmlns:a16="http://schemas.microsoft.com/office/drawing/2014/main" id="{EA017B2E-6AF7-40D1-8BD8-3D91B258D775}"/>
              </a:ext>
            </a:extLst>
          </p:cNvPr>
          <p:cNvSpPr/>
          <p:nvPr/>
        </p:nvSpPr>
        <p:spPr>
          <a:xfrm>
            <a:off x="1040537" y="2342518"/>
            <a:ext cx="10470668" cy="10152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E37360DB-4755-4A0E-B5B8-9A6D5DF0B7F2}"/>
              </a:ext>
            </a:extLst>
          </p:cNvPr>
          <p:cNvSpPr/>
          <p:nvPr/>
        </p:nvSpPr>
        <p:spPr>
          <a:xfrm>
            <a:off x="1550190" y="2610981"/>
            <a:ext cx="492772" cy="47705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31A1717-2685-4F84-925F-2FD83115DF73}"/>
              </a:ext>
            </a:extLst>
          </p:cNvPr>
          <p:cNvSpPr/>
          <p:nvPr/>
        </p:nvSpPr>
        <p:spPr>
          <a:xfrm>
            <a:off x="3587024" y="2610981"/>
            <a:ext cx="492772" cy="47705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FFA52ECE-AEB7-424D-9DAD-72E16A31CB86}"/>
              </a:ext>
            </a:extLst>
          </p:cNvPr>
          <p:cNvSpPr/>
          <p:nvPr/>
        </p:nvSpPr>
        <p:spPr>
          <a:xfrm>
            <a:off x="5783099" y="2610981"/>
            <a:ext cx="492772" cy="47705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3D064E8A-F84B-4134-8D48-5C2E44A2BF88}"/>
              </a:ext>
            </a:extLst>
          </p:cNvPr>
          <p:cNvSpPr/>
          <p:nvPr/>
        </p:nvSpPr>
        <p:spPr>
          <a:xfrm>
            <a:off x="7728814" y="2610981"/>
            <a:ext cx="492772" cy="47705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D8E721E3-05BC-4A37-B069-C15E43444D41}"/>
              </a:ext>
            </a:extLst>
          </p:cNvPr>
          <p:cNvSpPr/>
          <p:nvPr/>
        </p:nvSpPr>
        <p:spPr>
          <a:xfrm>
            <a:off x="9675343" y="2610981"/>
            <a:ext cx="492772" cy="47705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人, 屋内, 持つ, フロン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AB2C652-0103-E8C6-292B-181CB81C1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53" y="4121541"/>
            <a:ext cx="3958093" cy="221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93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20905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分析方法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E13A8A5-0150-B104-92B9-7B2F01A193F3}"/>
              </a:ext>
            </a:extLst>
          </p:cNvPr>
          <p:cNvSpPr txBox="1"/>
          <p:nvPr/>
        </p:nvSpPr>
        <p:spPr>
          <a:xfrm>
            <a:off x="1523999" y="1533525"/>
            <a:ext cx="2000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生理指標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kumimoji="1" lang="ja-JP" altLang="en-US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7C80F82-5744-F407-7652-B0A44EF7A224}"/>
              </a:ext>
            </a:extLst>
          </p:cNvPr>
          <p:cNvSpPr txBox="1"/>
          <p:nvPr/>
        </p:nvSpPr>
        <p:spPr>
          <a:xfrm>
            <a:off x="1524001" y="3724275"/>
            <a:ext cx="200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課題成績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kumimoji="1" lang="ja-JP" altLang="en-US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3FBFEDD-3D08-4985-CFF9-512E5A3B803B}"/>
              </a:ext>
            </a:extLst>
          </p:cNvPr>
          <p:cNvSpPr txBox="1"/>
          <p:nvPr/>
        </p:nvSpPr>
        <p:spPr>
          <a:xfrm>
            <a:off x="1943100" y="2210395"/>
            <a:ext cx="357518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音声の有無</a:t>
            </a:r>
            <a:r>
              <a:rPr lang="ja-JP" sz="2400">
                <a:latin typeface="MS PGothic"/>
                <a:ea typeface="MS PGothic"/>
              </a:rPr>
              <a:t>＋</a:t>
            </a:r>
            <a:r>
              <a:rPr lang="ja-JP" altLang="en-US" sz="2400">
                <a:latin typeface="ＭＳ Ｐゴシック"/>
                <a:ea typeface="ＭＳ Ｐゴシック"/>
              </a:rPr>
              <a:t>視線運動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855A967-78E0-B54D-516C-4A2DBBAC4300}"/>
              </a:ext>
            </a:extLst>
          </p:cNvPr>
          <p:cNvSpPr txBox="1"/>
          <p:nvPr/>
        </p:nvSpPr>
        <p:spPr>
          <a:xfrm>
            <a:off x="1943100" y="4312593"/>
            <a:ext cx="36385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音声の有無</a:t>
            </a:r>
            <a:r>
              <a:rPr lang="ja-JP" sz="2400">
                <a:latin typeface="MS PGothic"/>
                <a:ea typeface="MS PGothic"/>
              </a:rPr>
              <a:t>＋</a:t>
            </a:r>
            <a:r>
              <a:rPr lang="ja-JP" altLang="en-US" sz="2400">
                <a:latin typeface="ＭＳ Ｐゴシック"/>
                <a:ea typeface="ＭＳ Ｐゴシック"/>
              </a:rPr>
              <a:t>課題成績</a:t>
            </a:r>
            <a:endParaRPr kumimoji="1" lang="ja-JP" altLang="en-US" sz="2400">
              <a:latin typeface="ＭＳ Ｐゴシック"/>
              <a:ea typeface="ＭＳ Ｐゴシック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B346653-16AE-E212-551D-EC4BED727ABB}"/>
              </a:ext>
            </a:extLst>
          </p:cNvPr>
          <p:cNvSpPr txBox="1"/>
          <p:nvPr/>
        </p:nvSpPr>
        <p:spPr>
          <a:xfrm>
            <a:off x="1943100" y="4862810"/>
            <a:ext cx="36385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学習スタイル</a:t>
            </a:r>
            <a:r>
              <a:rPr lang="ja-JP" sz="2400">
                <a:latin typeface="MS PGothic"/>
                <a:ea typeface="MS PGothic"/>
              </a:rPr>
              <a:t>＋</a:t>
            </a:r>
            <a:r>
              <a:rPr lang="ja-JP" altLang="en-US" sz="2400">
                <a:latin typeface="ＭＳ Ｐゴシック"/>
                <a:ea typeface="ＭＳ Ｐゴシック"/>
              </a:rPr>
              <a:t>課題成績</a:t>
            </a:r>
            <a:endParaRPr kumimoji="1" lang="ja-JP" altLang="en-US" sz="2400">
              <a:latin typeface="ＭＳ Ｐゴシック"/>
              <a:ea typeface="ＭＳ Ｐゴシック"/>
            </a:endParaRPr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D6C2DDBC-3105-7069-47E8-AB61D5C9F4AD}"/>
              </a:ext>
            </a:extLst>
          </p:cNvPr>
          <p:cNvSpPr/>
          <p:nvPr/>
        </p:nvSpPr>
        <p:spPr>
          <a:xfrm>
            <a:off x="5775463" y="4601200"/>
            <a:ext cx="641074" cy="5232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225CE48-2FEB-B5D3-6347-4685D319EA4A}"/>
              </a:ext>
            </a:extLst>
          </p:cNvPr>
          <p:cNvSpPr txBox="1"/>
          <p:nvPr/>
        </p:nvSpPr>
        <p:spPr>
          <a:xfrm>
            <a:off x="6838950" y="4543425"/>
            <a:ext cx="36385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『</a:t>
            </a:r>
            <a:r>
              <a:rPr lang="ja-JP" altLang="en-US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対応のない</a:t>
            </a:r>
            <a:r>
              <a:rPr lang="en-US" altLang="ja-JP" sz="2900" i="1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t </a:t>
            </a:r>
            <a:r>
              <a:rPr lang="ja-JP" altLang="en-US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検定</a:t>
            </a:r>
            <a:r>
              <a:rPr lang="en-US" altLang="ja-JP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』</a:t>
            </a:r>
            <a:endParaRPr kumimoji="1" lang="ja-JP" altLang="en-US" sz="2900">
              <a:solidFill>
                <a:srgbClr val="FF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D282155-AF8F-2797-3716-19DA80FCB8C4}"/>
              </a:ext>
            </a:extLst>
          </p:cNvPr>
          <p:cNvSpPr txBox="1"/>
          <p:nvPr/>
        </p:nvSpPr>
        <p:spPr>
          <a:xfrm>
            <a:off x="1943100" y="2672060"/>
            <a:ext cx="357518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学習スタイル＋視線運動</a:t>
            </a:r>
          </a:p>
        </p:txBody>
      </p:sp>
      <p:sp>
        <p:nvSpPr>
          <p:cNvPr id="3" name="矢印: 右 2">
            <a:extLst>
              <a:ext uri="{FF2B5EF4-FFF2-40B4-BE49-F238E27FC236}">
                <a16:creationId xmlns:a16="http://schemas.microsoft.com/office/drawing/2014/main" id="{F644786A-9941-E4E2-97F1-836C8DA0A0B3}"/>
              </a:ext>
            </a:extLst>
          </p:cNvPr>
          <p:cNvSpPr/>
          <p:nvPr/>
        </p:nvSpPr>
        <p:spPr>
          <a:xfrm>
            <a:off x="5775463" y="2458105"/>
            <a:ext cx="641074" cy="5232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E5EC3E8-F3CE-B874-E4E7-56B179A84DCC}"/>
              </a:ext>
            </a:extLst>
          </p:cNvPr>
          <p:cNvSpPr txBox="1"/>
          <p:nvPr/>
        </p:nvSpPr>
        <p:spPr>
          <a:xfrm>
            <a:off x="6838950" y="2407652"/>
            <a:ext cx="363855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『</a:t>
            </a:r>
            <a:r>
              <a:rPr lang="ja-JP" altLang="en-US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実験者による解釈</a:t>
            </a:r>
            <a:r>
              <a:rPr lang="en-US" altLang="ja-JP" sz="29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』</a:t>
            </a:r>
            <a:endParaRPr kumimoji="1" lang="ja-JP" altLang="en-US" sz="2900">
              <a:solidFill>
                <a:srgbClr val="FF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9537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177501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500">
                <a:latin typeface="ＭＳ Ｐゴシック"/>
                <a:ea typeface="ＭＳ Ｐゴシック"/>
              </a:rPr>
              <a:t>序論</a:t>
            </a:r>
            <a:endParaRPr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65C3BF9-D283-44B4-9E70-F52D0A57AAAB}"/>
              </a:ext>
            </a:extLst>
          </p:cNvPr>
          <p:cNvSpPr txBox="1"/>
          <p:nvPr/>
        </p:nvSpPr>
        <p:spPr>
          <a:xfrm>
            <a:off x="1363565" y="1484057"/>
            <a:ext cx="9099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近年，コロナ渦に伴いオンライン授業が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増加し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た．受講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する学生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によって受講・視聴形態が異なり，</a:t>
            </a:r>
            <a:r>
              <a:rPr kumimoji="1"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学習スタイルが学習行為に影響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を及ぼす可能性が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示唆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されている（大山他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2010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）．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CED41DF-2B45-4393-AAF6-69842473F054}"/>
              </a:ext>
            </a:extLst>
          </p:cNvPr>
          <p:cNvSpPr txBox="1"/>
          <p:nvPr/>
        </p:nvSpPr>
        <p:spPr>
          <a:xfrm>
            <a:off x="1363565" y="3101946"/>
            <a:ext cx="9099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さらに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，授業スライドにおいて「文字・画像」など重視する情報は個人差があり，</a:t>
            </a:r>
            <a:r>
              <a:rPr kumimoji="1"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各学習者にとって有効な学習方略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が存在する（田原・伊藤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2021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）．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したがって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，</a:t>
            </a:r>
            <a:r>
              <a:rPr kumimoji="1" lang="ja-JP" altLang="en-US" sz="24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自分にあった学習方法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を見出す必要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ある．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7DD5DBD-0B9C-43A3-B69F-A35C9D9A8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487" y="4005470"/>
            <a:ext cx="3127513" cy="282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6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1006451" y="843002"/>
            <a:ext cx="46622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 ＜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生理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指標＞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322910-7378-558A-42C2-E16B2FE5E0CA}"/>
              </a:ext>
            </a:extLst>
          </p:cNvPr>
          <p:cNvSpPr txBox="1"/>
          <p:nvPr/>
        </p:nvSpPr>
        <p:spPr>
          <a:xfrm>
            <a:off x="1092176" y="1656702"/>
            <a:ext cx="10007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/>
              <a:t>音声の有無による視線運動の違い（</a:t>
            </a:r>
            <a:r>
              <a:rPr lang="en-US" altLang="ja-JP" sz="2400" b="0" i="0">
                <a:effectLst/>
                <a:latin typeface="-apple-system"/>
                <a:hlinkClick r:id="rId3" tooltip="https://youtu.be/ca-wawnuhf8"/>
              </a:rPr>
              <a:t>https://youtu.be/CA-wAwNuHf8</a:t>
            </a:r>
            <a:r>
              <a:rPr kumimoji="1" lang="ja-JP" altLang="en-US" sz="2400" b="1"/>
              <a:t>）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31F9558-DE47-DE88-17AC-CDE53712FCFE}"/>
              </a:ext>
            </a:extLst>
          </p:cNvPr>
          <p:cNvGrpSpPr/>
          <p:nvPr/>
        </p:nvGrpSpPr>
        <p:grpSpPr>
          <a:xfrm>
            <a:off x="1250719" y="2624753"/>
            <a:ext cx="10137849" cy="2415770"/>
            <a:chOff x="1231264" y="2683118"/>
            <a:chExt cx="10137849" cy="2415770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17B22A0D-CCA1-A0EF-C754-C9A10B6CB248}"/>
                </a:ext>
              </a:extLst>
            </p:cNvPr>
            <p:cNvSpPr txBox="1"/>
            <p:nvPr/>
          </p:nvSpPr>
          <p:spPr>
            <a:xfrm>
              <a:off x="1231264" y="2683118"/>
              <a:ext cx="277997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2400">
                  <a:latin typeface="ＭＳ Ｐゴシック"/>
                  <a:ea typeface="ＭＳ Ｐゴシック"/>
                </a:rPr>
                <a:t>【</a:t>
              </a:r>
              <a:r>
                <a:rPr lang="ja-JP" altLang="en-US" sz="2400">
                  <a:latin typeface="ＭＳ Ｐゴシック"/>
                  <a:ea typeface="ＭＳ Ｐゴシック"/>
                </a:rPr>
                <a:t>音声あり群</a:t>
              </a:r>
              <a:r>
                <a:rPr lang="en-US" altLang="ja-JP" sz="2400">
                  <a:latin typeface="ＭＳ Ｐゴシック"/>
                  <a:ea typeface="ＭＳ Ｐゴシック"/>
                </a:rPr>
                <a:t>】</a:t>
              </a:r>
              <a:endParaRPr lang="ja-JP" altLang="en-US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058D20B2-12E7-31C2-FD80-D8BFD05D1E06}"/>
                </a:ext>
              </a:extLst>
            </p:cNvPr>
            <p:cNvSpPr txBox="1"/>
            <p:nvPr/>
          </p:nvSpPr>
          <p:spPr>
            <a:xfrm>
              <a:off x="6240091" y="2683118"/>
              <a:ext cx="2552700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2400">
                  <a:latin typeface="ＭＳ Ｐゴシック"/>
                  <a:ea typeface="ＭＳ Ｐゴシック"/>
                </a:rPr>
                <a:t>【</a:t>
              </a:r>
              <a:r>
                <a:rPr lang="ja-JP" altLang="en-US" sz="2400">
                  <a:latin typeface="ＭＳ Ｐゴシック"/>
                  <a:ea typeface="ＭＳ Ｐゴシック"/>
                </a:rPr>
                <a:t>音声なし群</a:t>
              </a:r>
              <a:r>
                <a:rPr lang="en-US" altLang="ja-JP" sz="2400">
                  <a:latin typeface="ＭＳ Ｐゴシック"/>
                  <a:ea typeface="ＭＳ Ｐゴシック"/>
                </a:rPr>
                <a:t>】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B130BD57-403C-E7DA-4F53-B759747185CB}"/>
                </a:ext>
              </a:extLst>
            </p:cNvPr>
            <p:cNvSpPr txBox="1"/>
            <p:nvPr/>
          </p:nvSpPr>
          <p:spPr>
            <a:xfrm>
              <a:off x="1231264" y="3242155"/>
              <a:ext cx="492310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・音声の説明に沿ってスライドを見る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68CFCB0-6E84-A2E5-45BB-34ABE1401D1D}"/>
                </a:ext>
              </a:extLst>
            </p:cNvPr>
            <p:cNvSpPr txBox="1"/>
            <p:nvPr/>
          </p:nvSpPr>
          <p:spPr>
            <a:xfrm>
              <a:off x="6240091" y="3242155"/>
              <a:ext cx="512902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・見るところがバラバラで纏まりがない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0F85C19-6B22-77E2-2862-EB820C7B813F}"/>
                </a:ext>
              </a:extLst>
            </p:cNvPr>
            <p:cNvSpPr txBox="1"/>
            <p:nvPr/>
          </p:nvSpPr>
          <p:spPr>
            <a:xfrm>
              <a:off x="1231264" y="4637223"/>
              <a:ext cx="492310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・画像を見る人が多かった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6DECE786-FCB0-0BD7-A8CA-B2D753D4E3B1}"/>
                </a:ext>
              </a:extLst>
            </p:cNvPr>
            <p:cNvSpPr txBox="1"/>
            <p:nvPr/>
          </p:nvSpPr>
          <p:spPr>
            <a:xfrm>
              <a:off x="1231264" y="3755023"/>
              <a:ext cx="49231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・スライドが切り替わると左上から順　　</a:t>
              </a:r>
              <a:endParaRPr lang="en-US" altLang="ja-JP" sz="2400">
                <a:latin typeface="ＭＳ Ｐゴシック"/>
                <a:ea typeface="ＭＳ Ｐゴシック"/>
              </a:endParaRPr>
            </a:p>
            <a:p>
              <a:r>
                <a:rPr lang="ja-JP" altLang="en-US" sz="2400">
                  <a:latin typeface="ＭＳ Ｐゴシック"/>
                  <a:ea typeface="ＭＳ Ｐゴシック"/>
                </a:rPr>
                <a:t>　番に見る人が多い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10921811-BD9B-D422-5AD6-5D95B0660939}"/>
                </a:ext>
              </a:extLst>
            </p:cNvPr>
            <p:cNvSpPr txBox="1"/>
            <p:nvPr/>
          </p:nvSpPr>
          <p:spPr>
            <a:xfrm>
              <a:off x="6240091" y="3755023"/>
              <a:ext cx="512902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・スライドが切り替わると目線の</a:t>
              </a:r>
              <a:endParaRPr lang="en-US" altLang="ja-JP" sz="2400">
                <a:latin typeface="ＭＳ Ｐゴシック"/>
                <a:ea typeface="ＭＳ Ｐゴシック"/>
              </a:endParaRPr>
            </a:p>
            <a:p>
              <a:r>
                <a:rPr lang="ja-JP" altLang="en-US" sz="2400">
                  <a:latin typeface="ＭＳ Ｐゴシック"/>
                  <a:ea typeface="ＭＳ Ｐゴシック"/>
                </a:rPr>
                <a:t>　動きが活発になる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FD708DE1-10E5-F835-3803-8323C43B15BF}"/>
                </a:ext>
              </a:extLst>
            </p:cNvPr>
            <p:cNvSpPr txBox="1"/>
            <p:nvPr/>
          </p:nvSpPr>
          <p:spPr>
            <a:xfrm>
              <a:off x="6240091" y="4637223"/>
              <a:ext cx="512902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・文字を見返す人が多かった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795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86433" y="902631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 ＜</a:t>
            </a:r>
            <a:r>
              <a:rPr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生理</a:t>
            </a:r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指標＞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322910-7378-558A-42C2-E16B2FE5E0CA}"/>
              </a:ext>
            </a:extLst>
          </p:cNvPr>
          <p:cNvSpPr txBox="1"/>
          <p:nvPr/>
        </p:nvSpPr>
        <p:spPr>
          <a:xfrm>
            <a:off x="1127835" y="1804121"/>
            <a:ext cx="9640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/>
              <a:t>学習スタイルの違いによる視線運動（</a:t>
            </a:r>
            <a:r>
              <a:rPr lang="en-US" altLang="ja-JP" sz="2000">
                <a:hlinkClick r:id="rId3" tooltip="https://youtu.be/z_bthg6cuha"/>
              </a:rPr>
              <a:t>https://youtu.be/Z_BtHg6cuHA </a:t>
            </a:r>
            <a:r>
              <a:rPr kumimoji="1" lang="ja-JP" altLang="en-US" sz="2400" b="1"/>
              <a:t>）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5DBF347D-9E4F-3018-54B7-10F7B6EBF669}"/>
              </a:ext>
            </a:extLst>
          </p:cNvPr>
          <p:cNvGrpSpPr/>
          <p:nvPr/>
        </p:nvGrpSpPr>
        <p:grpSpPr>
          <a:xfrm>
            <a:off x="1326846" y="2769366"/>
            <a:ext cx="10129537" cy="1571875"/>
            <a:chOff x="1307391" y="2321894"/>
            <a:chExt cx="10129537" cy="1571875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17B22A0D-CCA1-A0EF-C754-C9A10B6CB248}"/>
                </a:ext>
              </a:extLst>
            </p:cNvPr>
            <p:cNvSpPr txBox="1"/>
            <p:nvPr/>
          </p:nvSpPr>
          <p:spPr>
            <a:xfrm>
              <a:off x="1307391" y="2321894"/>
              <a:ext cx="334830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2400">
                  <a:latin typeface="ＭＳ Ｐゴシック"/>
                  <a:ea typeface="ＭＳ Ｐゴシック"/>
                </a:rPr>
                <a:t>【</a:t>
              </a:r>
              <a:r>
                <a:rPr lang="ja-JP" altLang="en-US" sz="2400">
                  <a:latin typeface="ＭＳ Ｐゴシック"/>
                  <a:ea typeface="ＭＳ Ｐゴシック"/>
                </a:rPr>
                <a:t>視覚的学習者</a:t>
              </a:r>
              <a:r>
                <a:rPr lang="en-US" altLang="ja-JP" sz="2400">
                  <a:latin typeface="ＭＳ Ｐゴシック"/>
                  <a:ea typeface="ＭＳ Ｐゴシック"/>
                </a:rPr>
                <a:t>】</a:t>
              </a:r>
              <a:endParaRPr lang="ja-JP" altLang="en-US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058D20B2-12E7-31C2-FD80-D8BFD05D1E06}"/>
                </a:ext>
              </a:extLst>
            </p:cNvPr>
            <p:cNvSpPr txBox="1"/>
            <p:nvPr/>
          </p:nvSpPr>
          <p:spPr>
            <a:xfrm>
              <a:off x="6230493" y="2321894"/>
              <a:ext cx="309562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altLang="ja-JP" sz="2400">
                  <a:latin typeface="ＭＳ Ｐゴシック"/>
                  <a:ea typeface="ＭＳ Ｐゴシック"/>
                </a:rPr>
                <a:t>【</a:t>
              </a:r>
              <a:r>
                <a:rPr lang="ja-JP" altLang="en-US" sz="2400">
                  <a:latin typeface="ＭＳ Ｐゴシック"/>
                  <a:ea typeface="ＭＳ Ｐゴシック"/>
                </a:rPr>
                <a:t>言語的学習者</a:t>
              </a:r>
              <a:r>
                <a:rPr lang="en-US" altLang="ja-JP" sz="2400">
                  <a:latin typeface="ＭＳ Ｐゴシック"/>
                  <a:ea typeface="ＭＳ Ｐゴシック"/>
                </a:rPr>
                <a:t>】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B130BD57-403C-E7DA-4F53-B759747185CB}"/>
                </a:ext>
              </a:extLst>
            </p:cNvPr>
            <p:cNvSpPr txBox="1"/>
            <p:nvPr/>
          </p:nvSpPr>
          <p:spPr>
            <a:xfrm>
              <a:off x="1410848" y="2868284"/>
              <a:ext cx="4082286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・文字を見る時間が短い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68CFCB0-6E84-A2E5-45BB-34ABE1401D1D}"/>
                </a:ext>
              </a:extLst>
            </p:cNvPr>
            <p:cNvSpPr txBox="1"/>
            <p:nvPr/>
          </p:nvSpPr>
          <p:spPr>
            <a:xfrm>
              <a:off x="6307906" y="2865180"/>
              <a:ext cx="512902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・文字を見る時間が長い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958CBD4F-6E37-D235-7828-2D02D6BC8617}"/>
                </a:ext>
              </a:extLst>
            </p:cNvPr>
            <p:cNvSpPr txBox="1"/>
            <p:nvPr/>
          </p:nvSpPr>
          <p:spPr>
            <a:xfrm>
              <a:off x="1410848" y="3432104"/>
              <a:ext cx="4910080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・文字と画像を交互に見る人が多い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B544AE4F-C925-2084-8B29-8119B88EC4B6}"/>
                </a:ext>
              </a:extLst>
            </p:cNvPr>
            <p:cNvSpPr txBox="1"/>
            <p:nvPr/>
          </p:nvSpPr>
          <p:spPr>
            <a:xfrm>
              <a:off x="6307906" y="3429000"/>
              <a:ext cx="5129022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400">
                  <a:latin typeface="ＭＳ Ｐゴシック"/>
                  <a:ea typeface="ＭＳ Ｐゴシック"/>
                </a:rPr>
                <a:t>・説明文を見た後に画像を見る</a:t>
              </a:r>
              <a:endParaRPr lang="en-US" altLang="ja-JP" sz="2400">
                <a:latin typeface="ＭＳ Ｐゴシック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5150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結果＜課題成績＞</a:t>
            </a:r>
          </a:p>
        </p:txBody>
      </p:sp>
      <p:sp>
        <p:nvSpPr>
          <p:cNvPr id="10" name="左大かっこ 9">
            <a:extLst>
              <a:ext uri="{FF2B5EF4-FFF2-40B4-BE49-F238E27FC236}">
                <a16:creationId xmlns:a16="http://schemas.microsoft.com/office/drawing/2014/main" id="{ED050FA7-704E-496B-BBEC-AE948EFF2732}"/>
              </a:ext>
            </a:extLst>
          </p:cNvPr>
          <p:cNvSpPr/>
          <p:nvPr/>
        </p:nvSpPr>
        <p:spPr>
          <a:xfrm>
            <a:off x="955246" y="3348613"/>
            <a:ext cx="137081" cy="57503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左大かっこ 10">
            <a:extLst>
              <a:ext uri="{FF2B5EF4-FFF2-40B4-BE49-F238E27FC236}">
                <a16:creationId xmlns:a16="http://schemas.microsoft.com/office/drawing/2014/main" id="{574EF5A1-8319-48A1-8B2F-2F1411F6D9A4}"/>
              </a:ext>
            </a:extLst>
          </p:cNvPr>
          <p:cNvSpPr/>
          <p:nvPr/>
        </p:nvSpPr>
        <p:spPr>
          <a:xfrm>
            <a:off x="964672" y="4019487"/>
            <a:ext cx="127655" cy="57503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8C7958-29BC-4D05-AC0E-E2F4BBF48123}"/>
              </a:ext>
            </a:extLst>
          </p:cNvPr>
          <p:cNvSpPr txBox="1"/>
          <p:nvPr/>
        </p:nvSpPr>
        <p:spPr>
          <a:xfrm>
            <a:off x="0" y="3373180"/>
            <a:ext cx="112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1CB3525-0DAC-4FBF-9804-4C37A31A1933}"/>
              </a:ext>
            </a:extLst>
          </p:cNvPr>
          <p:cNvSpPr txBox="1"/>
          <p:nvPr/>
        </p:nvSpPr>
        <p:spPr>
          <a:xfrm>
            <a:off x="32994" y="4019487"/>
            <a:ext cx="112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</a:t>
            </a:r>
            <a:endParaRPr kumimoji="1" lang="ja-JP" altLang="en-US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8650CA5-2BFA-F604-64AC-098639A13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316" y="2383378"/>
            <a:ext cx="10271684" cy="2327523"/>
          </a:xfrm>
          <a:prstGeom prst="rect">
            <a:avLst/>
          </a:prstGeom>
        </p:spPr>
      </p:pic>
      <p:sp>
        <p:nvSpPr>
          <p:cNvPr id="3" name="楕円 2">
            <a:extLst>
              <a:ext uri="{FF2B5EF4-FFF2-40B4-BE49-F238E27FC236}">
                <a16:creationId xmlns:a16="http://schemas.microsoft.com/office/drawing/2014/main" id="{B6DCC2E3-1C13-F25E-24FA-4D5F49987137}"/>
              </a:ext>
            </a:extLst>
          </p:cNvPr>
          <p:cNvSpPr/>
          <p:nvPr/>
        </p:nvSpPr>
        <p:spPr>
          <a:xfrm>
            <a:off x="6181520" y="2186447"/>
            <a:ext cx="960722" cy="266690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BD8547D-9D7F-CD1E-791E-76CE41145B49}"/>
              </a:ext>
            </a:extLst>
          </p:cNvPr>
          <p:cNvSpPr/>
          <p:nvPr/>
        </p:nvSpPr>
        <p:spPr>
          <a:xfrm>
            <a:off x="8687037" y="2147240"/>
            <a:ext cx="960722" cy="27453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FE47FF15-A471-085E-4668-DA749D6CC458}"/>
              </a:ext>
            </a:extLst>
          </p:cNvPr>
          <p:cNvSpPr/>
          <p:nvPr/>
        </p:nvSpPr>
        <p:spPr>
          <a:xfrm>
            <a:off x="9529902" y="2218566"/>
            <a:ext cx="960722" cy="265084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DAABC4-6559-0BBF-2E63-6278EB00AD39}"/>
              </a:ext>
            </a:extLst>
          </p:cNvPr>
          <p:cNvSpPr txBox="1"/>
          <p:nvPr/>
        </p:nvSpPr>
        <p:spPr>
          <a:xfrm>
            <a:off x="5019517" y="1916407"/>
            <a:ext cx="3737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問題ごとの正答率</a:t>
            </a:r>
          </a:p>
        </p:txBody>
      </p:sp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0BD01134-B358-7E75-3229-4B734B2C2685}"/>
              </a:ext>
            </a:extLst>
          </p:cNvPr>
          <p:cNvSpPr/>
          <p:nvPr/>
        </p:nvSpPr>
        <p:spPr>
          <a:xfrm rot="16200000">
            <a:off x="9438574" y="4408357"/>
            <a:ext cx="182655" cy="1247417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41024B9-B58C-06AE-54CB-CBBE05BE1F5B}"/>
              </a:ext>
            </a:extLst>
          </p:cNvPr>
          <p:cNvSpPr txBox="1"/>
          <p:nvPr/>
        </p:nvSpPr>
        <p:spPr>
          <a:xfrm>
            <a:off x="7235644" y="5210776"/>
            <a:ext cx="1838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図から出題</a:t>
            </a: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487C60FB-6376-C802-1DB4-C383559F6FB4}"/>
              </a:ext>
            </a:extLst>
          </p:cNvPr>
          <p:cNvSpPr/>
          <p:nvPr/>
        </p:nvSpPr>
        <p:spPr>
          <a:xfrm rot="16200000">
            <a:off x="6570553" y="4551704"/>
            <a:ext cx="182656" cy="960722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4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4" grpId="0" animBg="1"/>
      <p:bldP spid="15" grpId="0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結果＜心理指標＞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EEB9B71-BF5F-42D4-E156-6C5F69900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3" y="407504"/>
            <a:ext cx="11350487" cy="602311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9" name="楕円 8">
            <a:extLst>
              <a:ext uri="{FF2B5EF4-FFF2-40B4-BE49-F238E27FC236}">
                <a16:creationId xmlns:a16="http://schemas.microsoft.com/office/drawing/2014/main" id="{BA1198FB-F68F-A793-EF2A-E865916B8049}"/>
              </a:ext>
            </a:extLst>
          </p:cNvPr>
          <p:cNvSpPr/>
          <p:nvPr/>
        </p:nvSpPr>
        <p:spPr>
          <a:xfrm rot="16200000">
            <a:off x="10034692" y="1435414"/>
            <a:ext cx="929560" cy="255017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530DDEF-A06F-DA02-86EE-2D0044E40E79}"/>
              </a:ext>
            </a:extLst>
          </p:cNvPr>
          <p:cNvSpPr txBox="1"/>
          <p:nvPr/>
        </p:nvSpPr>
        <p:spPr>
          <a:xfrm>
            <a:off x="10694894" y="1322389"/>
            <a:ext cx="1261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highlight>
                  <a:srgbClr val="FFFF00"/>
                </a:highlight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Q8</a:t>
            </a:r>
            <a:endParaRPr kumimoji="1" lang="ja-JP" altLang="en-US" sz="5400" b="1" dirty="0">
              <a:highlight>
                <a:srgbClr val="FFFF00"/>
              </a:highlight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324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結果＜心理指標＞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92CBD35-0CF7-8D3B-2982-7507F5F2A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7" y="535934"/>
            <a:ext cx="11370365" cy="604299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楕円 2">
            <a:extLst>
              <a:ext uri="{FF2B5EF4-FFF2-40B4-BE49-F238E27FC236}">
                <a16:creationId xmlns:a16="http://schemas.microsoft.com/office/drawing/2014/main" id="{B020BBE1-3E51-0228-88E9-2C161225C32B}"/>
              </a:ext>
            </a:extLst>
          </p:cNvPr>
          <p:cNvSpPr/>
          <p:nvPr/>
        </p:nvSpPr>
        <p:spPr>
          <a:xfrm rot="16200000">
            <a:off x="9518257" y="4815629"/>
            <a:ext cx="969754" cy="2743200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80266F5-7523-9A1D-9317-489E47D916C3}"/>
              </a:ext>
            </a:extLst>
          </p:cNvPr>
          <p:cNvSpPr txBox="1"/>
          <p:nvPr/>
        </p:nvSpPr>
        <p:spPr>
          <a:xfrm>
            <a:off x="7587574" y="5725564"/>
            <a:ext cx="1043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highlight>
                  <a:srgbClr val="FFFF00"/>
                </a:highlight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Q5</a:t>
            </a:r>
            <a:endParaRPr kumimoji="1" lang="ja-JP" altLang="en-US" sz="5400" b="1" dirty="0">
              <a:highlight>
                <a:srgbClr val="FFFF00"/>
              </a:highlight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654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結果＜心理指標＞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CA7E83C-C936-276C-FA41-B56DCD681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1" y="445086"/>
            <a:ext cx="11310730" cy="596782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E2D469D3-C936-EF5A-7A1D-AEB69FBD8460}"/>
              </a:ext>
            </a:extLst>
          </p:cNvPr>
          <p:cNvSpPr/>
          <p:nvPr/>
        </p:nvSpPr>
        <p:spPr>
          <a:xfrm rot="16200000">
            <a:off x="6292736" y="3911277"/>
            <a:ext cx="969754" cy="2743200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DA1987D-2573-1E8B-EFB6-9A8A272CCDB3}"/>
              </a:ext>
            </a:extLst>
          </p:cNvPr>
          <p:cNvSpPr txBox="1"/>
          <p:nvPr/>
        </p:nvSpPr>
        <p:spPr>
          <a:xfrm>
            <a:off x="5175491" y="5489584"/>
            <a:ext cx="1081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highlight>
                  <a:srgbClr val="FFFF00"/>
                </a:highlight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Q9</a:t>
            </a:r>
            <a:endParaRPr kumimoji="1" lang="ja-JP" altLang="en-US" sz="5400" b="1" dirty="0">
              <a:highlight>
                <a:srgbClr val="FFFF00"/>
              </a:highlight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476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結果＜課題成績＞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1488354" y="2023774"/>
            <a:ext cx="563457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音声あり群：平均得点　</a:t>
            </a:r>
            <a:r>
              <a:rPr lang="en-US" altLang="ja-JP" sz="2400">
                <a:latin typeface="ＭＳ Ｐゴシック"/>
                <a:ea typeface="ＭＳ Ｐゴシック"/>
              </a:rPr>
              <a:t>2.89 / 10 </a:t>
            </a:r>
            <a:r>
              <a:rPr lang="ja-JP" altLang="en-US" sz="2400">
                <a:latin typeface="ＭＳ Ｐゴシック"/>
                <a:ea typeface="ＭＳ Ｐゴシック"/>
              </a:rPr>
              <a:t>点</a:t>
            </a:r>
            <a:endParaRPr lang="en-US" altLang="ja-JP" sz="2400">
              <a:latin typeface="ＭＳ Ｐゴシック"/>
              <a:ea typeface="ＭＳ Ｐゴシック"/>
            </a:endParaRPr>
          </a:p>
          <a:p>
            <a:r>
              <a:rPr lang="ja-JP" altLang="en-US" sz="2400">
                <a:latin typeface="ＭＳ Ｐゴシック"/>
                <a:ea typeface="ＭＳ Ｐゴシック"/>
              </a:rPr>
              <a:t>音声なし群：平均得点　</a:t>
            </a:r>
            <a:r>
              <a:rPr lang="en-US" altLang="ja-JP" sz="2400">
                <a:solidFill>
                  <a:srgbClr val="FF0000"/>
                </a:solidFill>
                <a:latin typeface="ＭＳ Ｐゴシック"/>
                <a:ea typeface="ＭＳ Ｐゴシック"/>
              </a:rPr>
              <a:t>3.55</a:t>
            </a:r>
            <a:r>
              <a:rPr lang="en-US" altLang="ja-JP" sz="2400">
                <a:latin typeface="ＭＳ Ｐゴシック"/>
                <a:ea typeface="ＭＳ Ｐゴシック"/>
              </a:rPr>
              <a:t> / 10 </a:t>
            </a:r>
            <a:r>
              <a:rPr lang="ja-JP" altLang="en-US" sz="2400">
                <a:latin typeface="ＭＳ Ｐゴシック"/>
                <a:ea typeface="ＭＳ Ｐゴシック"/>
              </a:rPr>
              <a:t>点</a:t>
            </a:r>
            <a:endParaRPr lang="en-US" altLang="ja-JP" sz="2400">
              <a:latin typeface="ＭＳ Ｐゴシック"/>
              <a:ea typeface="ＭＳ Ｐゴシック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322910-7378-558A-42C2-E16B2FE5E0CA}"/>
              </a:ext>
            </a:extLst>
          </p:cNvPr>
          <p:cNvSpPr txBox="1"/>
          <p:nvPr/>
        </p:nvSpPr>
        <p:spPr>
          <a:xfrm>
            <a:off x="1136661" y="1500554"/>
            <a:ext cx="4818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音声の有無によるテスト得点の違い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C669E34-2F1B-FB81-46B4-E3CB76E40096}"/>
              </a:ext>
            </a:extLst>
          </p:cNvPr>
          <p:cNvSpPr txBox="1"/>
          <p:nvPr/>
        </p:nvSpPr>
        <p:spPr>
          <a:xfrm>
            <a:off x="1136661" y="4138099"/>
            <a:ext cx="5876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学習スタイルの違いによる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テスト得点の違い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9E7A707-58DD-7D39-B677-75E686C48E6F}"/>
              </a:ext>
            </a:extLst>
          </p:cNvPr>
          <p:cNvSpPr txBox="1"/>
          <p:nvPr/>
        </p:nvSpPr>
        <p:spPr>
          <a:xfrm>
            <a:off x="1488354" y="4661319"/>
            <a:ext cx="950172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視覚的学習者：平均得点　</a:t>
            </a:r>
            <a:r>
              <a:rPr lang="en-US" altLang="ja-JP" sz="2400">
                <a:latin typeface="ＭＳ Ｐゴシック"/>
                <a:ea typeface="ＭＳ Ｐゴシック"/>
              </a:rPr>
              <a:t>2.41 / 10 </a:t>
            </a:r>
            <a:r>
              <a:rPr lang="ja-JP" altLang="en-US" sz="2400">
                <a:latin typeface="ＭＳ Ｐゴシック"/>
                <a:ea typeface="ＭＳ Ｐゴシック"/>
              </a:rPr>
              <a:t>点</a:t>
            </a:r>
            <a:endParaRPr lang="en-US" altLang="ja-JP" sz="2400">
              <a:latin typeface="ＭＳ Ｐゴシック"/>
              <a:ea typeface="ＭＳ Ｐゴシック"/>
            </a:endParaRPr>
          </a:p>
          <a:p>
            <a:r>
              <a:rPr lang="ja-JP" altLang="en-US" sz="2400">
                <a:latin typeface="ＭＳ Ｐゴシック"/>
                <a:ea typeface="ＭＳ Ｐゴシック"/>
              </a:rPr>
              <a:t>言語的学習者：平均得点　</a:t>
            </a:r>
            <a:r>
              <a:rPr lang="en-US" altLang="ja-JP" sz="2400">
                <a:solidFill>
                  <a:srgbClr val="FF0000"/>
                </a:solidFill>
                <a:latin typeface="ＭＳ Ｐゴシック"/>
                <a:ea typeface="ＭＳ Ｐゴシック"/>
              </a:rPr>
              <a:t>4.00</a:t>
            </a:r>
            <a:r>
              <a:rPr lang="en-US" altLang="ja-JP" sz="2400">
                <a:latin typeface="ＭＳ Ｐゴシック"/>
                <a:ea typeface="ＭＳ Ｐゴシック"/>
              </a:rPr>
              <a:t> / 10 </a:t>
            </a:r>
            <a:r>
              <a:rPr lang="ja-JP" altLang="en-US" sz="2400">
                <a:latin typeface="ＭＳ Ｐゴシック"/>
                <a:ea typeface="ＭＳ Ｐゴシック"/>
              </a:rPr>
              <a:t>点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4025EC5-996F-ADFB-2476-657935A61F88}"/>
              </a:ext>
            </a:extLst>
          </p:cNvPr>
          <p:cNvSpPr txBox="1"/>
          <p:nvPr/>
        </p:nvSpPr>
        <p:spPr>
          <a:xfrm>
            <a:off x="1488354" y="2883346"/>
            <a:ext cx="950172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分析結果：群間で</a:t>
            </a:r>
            <a:r>
              <a:rPr lang="ja-JP" altLang="en-US" sz="2400">
                <a:solidFill>
                  <a:srgbClr val="0070C0"/>
                </a:solidFill>
                <a:latin typeface="ＭＳ Ｐゴシック"/>
                <a:ea typeface="ＭＳ Ｐゴシック"/>
              </a:rPr>
              <a:t>有意な差が認められなかった</a:t>
            </a:r>
            <a:endParaRPr lang="en-US" altLang="ja-JP" sz="2400">
              <a:solidFill>
                <a:srgbClr val="0070C0"/>
              </a:solidFill>
              <a:latin typeface="ＭＳ Ｐゴシック"/>
              <a:ea typeface="ＭＳ Ｐゴシック"/>
            </a:endParaRPr>
          </a:p>
          <a:p>
            <a:pPr algn="r"/>
            <a:r>
              <a:rPr lang="ja-JP" altLang="en-US" sz="2400">
                <a:latin typeface="ＭＳ Ｐゴシック"/>
                <a:ea typeface="ＭＳ Ｐゴシック"/>
              </a:rPr>
              <a:t>　（</a:t>
            </a:r>
            <a:r>
              <a:rPr lang="en-US" altLang="ja-JP" sz="2400" i="1">
                <a:latin typeface="ＭＳ Ｐゴシック"/>
                <a:ea typeface="ＭＳ Ｐゴシック"/>
              </a:rPr>
              <a:t>t</a:t>
            </a:r>
            <a:r>
              <a:rPr lang="en-US" altLang="ja-JP" sz="2400">
                <a:latin typeface="ＭＳ Ｐゴシック"/>
                <a:ea typeface="ＭＳ Ｐゴシック"/>
              </a:rPr>
              <a:t> (17) = 0.77, </a:t>
            </a:r>
            <a:r>
              <a:rPr lang="en-US" altLang="ja-JP" sz="2400" i="1" err="1">
                <a:latin typeface="ＭＳ Ｐゴシック"/>
                <a:ea typeface="ＭＳ Ｐゴシック"/>
              </a:rPr>
              <a:t>n.s</a:t>
            </a:r>
            <a:r>
              <a:rPr lang="en-US" altLang="ja-JP" sz="2400" i="1">
                <a:latin typeface="ＭＳ Ｐゴシック"/>
                <a:ea typeface="ＭＳ Ｐゴシック"/>
              </a:rPr>
              <a:t>.</a:t>
            </a:r>
            <a:r>
              <a:rPr lang="ja-JP" altLang="en-US" sz="2400">
                <a:latin typeface="ＭＳ Ｐゴシック"/>
                <a:ea typeface="ＭＳ Ｐゴシック"/>
              </a:rPr>
              <a:t>）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2780CF8-32FF-195D-B411-B3C7188C0C1F}"/>
              </a:ext>
            </a:extLst>
          </p:cNvPr>
          <p:cNvSpPr txBox="1"/>
          <p:nvPr/>
        </p:nvSpPr>
        <p:spPr>
          <a:xfrm>
            <a:off x="1488354" y="5492316"/>
            <a:ext cx="950172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/>
                <a:ea typeface="ＭＳ Ｐゴシック"/>
              </a:rPr>
              <a:t>分析結果：両学習者の間に</a:t>
            </a:r>
            <a:r>
              <a:rPr lang="ja-JP" altLang="en-US" sz="2400">
                <a:solidFill>
                  <a:srgbClr val="0070C0"/>
                </a:solidFill>
                <a:latin typeface="ＭＳ Ｐゴシック"/>
                <a:ea typeface="ＭＳ Ｐゴシック"/>
              </a:rPr>
              <a:t>有意な差が認められなかった</a:t>
            </a:r>
            <a:endParaRPr lang="en-US" altLang="ja-JP" sz="2400">
              <a:solidFill>
                <a:srgbClr val="0070C0"/>
              </a:solidFill>
              <a:latin typeface="ＭＳ Ｐゴシック"/>
              <a:ea typeface="ＭＳ Ｐゴシック"/>
            </a:endParaRPr>
          </a:p>
          <a:p>
            <a:pPr algn="r"/>
            <a:r>
              <a:rPr lang="ja-JP" altLang="en-US" sz="2400">
                <a:latin typeface="ＭＳ Ｐゴシック"/>
                <a:ea typeface="ＭＳ Ｐゴシック"/>
              </a:rPr>
              <a:t>（</a:t>
            </a:r>
            <a:r>
              <a:rPr lang="en-US" altLang="ja-JP" sz="2400" i="1">
                <a:latin typeface="ＭＳ Ｐゴシック"/>
                <a:ea typeface="ＭＳ Ｐゴシック"/>
              </a:rPr>
              <a:t>t</a:t>
            </a:r>
            <a:r>
              <a:rPr lang="en-US" altLang="ja-JP" sz="2400">
                <a:latin typeface="ＭＳ Ｐゴシック"/>
                <a:ea typeface="ＭＳ Ｐゴシック"/>
              </a:rPr>
              <a:t> (17) = 0.90, </a:t>
            </a:r>
            <a:r>
              <a:rPr lang="en-US" altLang="ja-JP" sz="2400" i="1" err="1">
                <a:latin typeface="ＭＳ Ｐゴシック"/>
                <a:ea typeface="ＭＳ Ｐゴシック"/>
              </a:rPr>
              <a:t>n.s</a:t>
            </a:r>
            <a:r>
              <a:rPr lang="en-US" altLang="ja-JP" sz="2400" i="1">
                <a:latin typeface="ＭＳ Ｐゴシック"/>
                <a:ea typeface="ＭＳ Ｐゴシック"/>
              </a:rPr>
              <a:t>.</a:t>
            </a:r>
            <a:r>
              <a:rPr lang="ja-JP" altLang="en-US" sz="2400">
                <a:latin typeface="ＭＳ Ｐゴシック"/>
                <a:ea typeface="ＭＳ Ｐゴシック"/>
              </a:rPr>
              <a:t>）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277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653324" y="442294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考察＜音声の有無＞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904241" y="1089233"/>
            <a:ext cx="2152740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2200">
                <a:latin typeface="ＭＳ Ｐゴシック"/>
                <a:ea typeface="ＭＳ Ｐゴシック"/>
              </a:rPr>
              <a:t>生理指標</a:t>
            </a:r>
            <a:r>
              <a:rPr lang="en-US" altLang="ja-JP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AA5BB2D-4476-A475-237D-ED908B0D4FB7}"/>
              </a:ext>
            </a:extLst>
          </p:cNvPr>
          <p:cNvSpPr txBox="1"/>
          <p:nvPr/>
        </p:nvSpPr>
        <p:spPr>
          <a:xfrm>
            <a:off x="7389199" y="1515149"/>
            <a:ext cx="3971977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200">
                <a:latin typeface="ＭＳ Ｐゴシック"/>
                <a:ea typeface="ＭＳ Ｐゴシック"/>
              </a:rPr>
              <a:t>「</a:t>
            </a:r>
            <a:r>
              <a:rPr lang="ja-JP" altLang="en-US" sz="2200" u="sng">
                <a:latin typeface="ＭＳ Ｐゴシック"/>
                <a:ea typeface="ＭＳ Ｐゴシック"/>
              </a:rPr>
              <a:t>音声あり群　＜　音声なし群</a:t>
            </a:r>
            <a:r>
              <a:rPr lang="ja-JP" altLang="en-US" sz="2200">
                <a:latin typeface="ＭＳ Ｐゴシック"/>
                <a:ea typeface="ＭＳ Ｐゴシック"/>
              </a:rPr>
              <a:t>」</a:t>
            </a:r>
            <a:endParaRPr lang="en-US" altLang="ja-JP" sz="2200">
              <a:latin typeface="ＭＳ Ｐゴシック"/>
              <a:ea typeface="ＭＳ Ｐゴシック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911655C-315A-70A7-16E1-3F5B3F7CF7D7}"/>
              </a:ext>
            </a:extLst>
          </p:cNvPr>
          <p:cNvSpPr txBox="1"/>
          <p:nvPr/>
        </p:nvSpPr>
        <p:spPr>
          <a:xfrm>
            <a:off x="7049585" y="1084262"/>
            <a:ext cx="1964165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2200">
                <a:latin typeface="ＭＳ Ｐゴシック"/>
                <a:ea typeface="ＭＳ Ｐゴシック"/>
              </a:rPr>
              <a:t>課題成績</a:t>
            </a:r>
            <a:r>
              <a:rPr lang="en-US" altLang="ja-JP" sz="2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lang="ja-JP" altLang="en-US" sz="2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E66744E-6E56-D59D-85AF-50195165AA36}"/>
              </a:ext>
            </a:extLst>
          </p:cNvPr>
          <p:cNvSpPr txBox="1"/>
          <p:nvPr/>
        </p:nvSpPr>
        <p:spPr>
          <a:xfrm>
            <a:off x="1103077" y="1582617"/>
            <a:ext cx="6925223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200" dirty="0">
                <a:latin typeface="ＭＳ Ｐゴシック"/>
                <a:ea typeface="ＭＳ Ｐゴシック"/>
              </a:rPr>
              <a:t>音声あり：説明によって，見る場所が</a:t>
            </a:r>
            <a:r>
              <a:rPr lang="ja-JP" altLang="en-US" sz="2200" u="sng" dirty="0">
                <a:latin typeface="ＭＳ Ｐゴシック"/>
                <a:ea typeface="ＭＳ Ｐゴシック"/>
              </a:rPr>
              <a:t>制限</a:t>
            </a:r>
            <a:r>
              <a:rPr lang="ja-JP" altLang="en-US" sz="2200" dirty="0">
                <a:latin typeface="ＭＳ Ｐゴシック"/>
                <a:ea typeface="ＭＳ Ｐゴシック"/>
              </a:rPr>
              <a:t>される．</a:t>
            </a:r>
          </a:p>
          <a:p>
            <a:r>
              <a:rPr lang="ja-JP" altLang="en-US" sz="2200" dirty="0">
                <a:latin typeface="ＭＳ Ｐゴシック"/>
                <a:ea typeface="ＭＳ Ｐゴシック"/>
              </a:rPr>
              <a:t>音声なし：自分のペースでスライドが確認できる．</a:t>
            </a:r>
            <a:endParaRPr lang="en-US" altLang="ja-JP" sz="2200" dirty="0">
              <a:latin typeface="ＭＳ Ｐゴシック"/>
              <a:ea typeface="ＭＳ Ｐゴシック"/>
            </a:endParaRPr>
          </a:p>
          <a:p>
            <a:r>
              <a:rPr lang="ja-JP" altLang="en-US" sz="2200" dirty="0">
                <a:latin typeface="ＭＳ Ｐゴシック"/>
                <a:ea typeface="ＭＳ Ｐゴシック"/>
              </a:rPr>
              <a:t>　　　　　　 見る場所が人によって，</a:t>
            </a:r>
            <a:r>
              <a:rPr lang="ja-JP" altLang="en-US" sz="2200" u="sng" dirty="0">
                <a:latin typeface="ＭＳ Ｐゴシック"/>
                <a:ea typeface="ＭＳ Ｐゴシック"/>
              </a:rPr>
              <a:t>バラバラ</a:t>
            </a:r>
            <a:r>
              <a:rPr lang="ja-JP" altLang="en-US" sz="2200" dirty="0">
                <a:latin typeface="ＭＳ Ｐゴシック"/>
                <a:ea typeface="ＭＳ Ｐゴシック"/>
              </a:rPr>
              <a:t>になりやすい．</a:t>
            </a:r>
            <a:endParaRPr lang="en-US" altLang="ja-JP" sz="2200" dirty="0">
              <a:latin typeface="ＭＳ Ｐゴシック"/>
              <a:ea typeface="ＭＳ Ｐゴシック"/>
            </a:endParaRPr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59172A49-9CB3-FD8F-B7B5-C62BCD387509}"/>
              </a:ext>
            </a:extLst>
          </p:cNvPr>
          <p:cNvSpPr/>
          <p:nvPr/>
        </p:nvSpPr>
        <p:spPr>
          <a:xfrm>
            <a:off x="5360200" y="2933026"/>
            <a:ext cx="1033931" cy="4308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CF44F8F-E2D0-F721-BCE3-7B99E6B950F8}"/>
              </a:ext>
            </a:extLst>
          </p:cNvPr>
          <p:cNvGrpSpPr/>
          <p:nvPr/>
        </p:nvGrpSpPr>
        <p:grpSpPr>
          <a:xfrm>
            <a:off x="1103077" y="3603125"/>
            <a:ext cx="7896827" cy="1209952"/>
            <a:chOff x="1103077" y="3558300"/>
            <a:chExt cx="7896827" cy="1209952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7A801759-303D-3A54-CE22-D83C05363204}"/>
                </a:ext>
              </a:extLst>
            </p:cNvPr>
            <p:cNvSpPr txBox="1"/>
            <p:nvPr/>
          </p:nvSpPr>
          <p:spPr>
            <a:xfrm>
              <a:off x="1103077" y="3558300"/>
              <a:ext cx="5839504" cy="43088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200" dirty="0">
                  <a:latin typeface="ＭＳ Ｐゴシック"/>
                  <a:ea typeface="ＭＳ Ｐゴシック"/>
                </a:rPr>
                <a:t>有馬・森田（</a:t>
              </a:r>
              <a:r>
                <a:rPr lang="en-US" altLang="ja-JP" sz="2200" dirty="0">
                  <a:latin typeface="ＭＳ Ｐゴシック"/>
                  <a:ea typeface="ＭＳ Ｐゴシック"/>
                </a:rPr>
                <a:t>2022</a:t>
              </a:r>
              <a:r>
                <a:rPr lang="ja-JP" altLang="en-US" sz="2200" dirty="0">
                  <a:latin typeface="ＭＳ Ｐゴシック"/>
                  <a:ea typeface="ＭＳ Ｐゴシック"/>
                </a:rPr>
                <a:t>）　　 </a:t>
              </a:r>
              <a:r>
                <a:rPr lang="en-US" altLang="ja-JP" sz="2200" b="1" dirty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Redundancy</a:t>
              </a:r>
              <a:r>
                <a:rPr lang="ja-JP" altLang="en-US" sz="2200" b="1" dirty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効果</a:t>
              </a:r>
              <a:endParaRPr lang="en-US" altLang="ja-JP" sz="2200" b="1" dirty="0">
                <a:solidFill>
                  <a:srgbClr val="FF0000"/>
                </a:solidFill>
                <a:latin typeface="ＭＳ Ｐゴシック"/>
                <a:ea typeface="ＭＳ Ｐゴシック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3DF23712-73C4-F818-D269-D335D4673133}"/>
                </a:ext>
              </a:extLst>
            </p:cNvPr>
            <p:cNvSpPr txBox="1"/>
            <p:nvPr/>
          </p:nvSpPr>
          <p:spPr>
            <a:xfrm>
              <a:off x="1344923" y="3998811"/>
              <a:ext cx="765498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 sz="2200">
                  <a:latin typeface="ＭＳ Ｐゴシック"/>
                  <a:ea typeface="ＭＳ Ｐゴシック"/>
                </a:rPr>
                <a:t>読解が得意でない学習者　　　　　 →　音声は有効な支援</a:t>
              </a:r>
              <a:endParaRPr lang="en-US" altLang="ja-JP" sz="2200">
                <a:latin typeface="ＭＳ Ｐゴシック"/>
                <a:ea typeface="ＭＳ Ｐゴシック"/>
              </a:endParaRPr>
            </a:p>
            <a:p>
              <a:r>
                <a:rPr lang="ja-JP" altLang="en-US" sz="2200">
                  <a:latin typeface="ＭＳ Ｐゴシック"/>
                  <a:ea typeface="ＭＳ Ｐゴシック"/>
                </a:rPr>
                <a:t>文章のみで読解が行える学習者　→　</a:t>
              </a:r>
              <a:r>
                <a:rPr lang="ja-JP" altLang="en-US" sz="2200" b="1">
                  <a:solidFill>
                    <a:srgbClr val="7030A0"/>
                  </a:solidFill>
                  <a:latin typeface="ＭＳ Ｐゴシック"/>
                  <a:ea typeface="ＭＳ Ｐゴシック"/>
                </a:rPr>
                <a:t>音声が学習を阻害する</a:t>
              </a:r>
              <a:endParaRPr lang="en-US" altLang="ja-JP" sz="2200" b="1">
                <a:solidFill>
                  <a:srgbClr val="7030A0"/>
                </a:solidFill>
                <a:latin typeface="ＭＳ Ｐゴシック"/>
                <a:ea typeface="ＭＳ Ｐゴシック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3718B4-7F30-1678-F19F-3C1848D83596}"/>
              </a:ext>
            </a:extLst>
          </p:cNvPr>
          <p:cNvSpPr txBox="1"/>
          <p:nvPr/>
        </p:nvSpPr>
        <p:spPr>
          <a:xfrm>
            <a:off x="1103076" y="5122195"/>
            <a:ext cx="10553011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200" dirty="0">
                <a:latin typeface="ＭＳ Ｐゴシック"/>
                <a:ea typeface="ＭＳ Ｐゴシック"/>
              </a:rPr>
              <a:t>内省報告：「スライドが見やすい」「図と文章を見比べられ，普段よりも覚えやすかった」</a:t>
            </a:r>
            <a:endParaRPr lang="en-US" altLang="ja-JP" sz="2200" dirty="0">
              <a:latin typeface="ＭＳ Ｐゴシック"/>
              <a:ea typeface="ＭＳ Ｐゴシック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BBFD017-6ADC-FC57-DF4E-1672A912B6F9}"/>
              </a:ext>
            </a:extLst>
          </p:cNvPr>
          <p:cNvSpPr txBox="1"/>
          <p:nvPr/>
        </p:nvSpPr>
        <p:spPr>
          <a:xfrm>
            <a:off x="1344923" y="5620550"/>
            <a:ext cx="9064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latin typeface="ＭＳ Ｐゴシック"/>
                <a:ea typeface="ＭＳ Ｐゴシック"/>
              </a:rPr>
              <a:t>解説者の音声によって，「スライドの見る場所の制限」「理解している最中に次の説明に移行する」など混乱を招き</a:t>
            </a:r>
            <a:r>
              <a:rPr lang="ja-JP" altLang="en-US" sz="2200" b="1" u="sng" dirty="0">
                <a:solidFill>
                  <a:srgbClr val="7030A0"/>
                </a:solidFill>
                <a:latin typeface="ＭＳ Ｐゴシック"/>
                <a:ea typeface="ＭＳ Ｐゴシック"/>
              </a:rPr>
              <a:t>学習が阻害された恐れ</a:t>
            </a:r>
            <a:r>
              <a:rPr lang="ja-JP" altLang="en-US" sz="2200" dirty="0">
                <a:latin typeface="ＭＳ Ｐゴシック"/>
                <a:ea typeface="ＭＳ Ｐゴシック"/>
              </a:rPr>
              <a:t>がある．</a:t>
            </a:r>
            <a:endParaRPr lang="en-US" altLang="ja-JP" sz="2200" dirty="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9980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593267" y="321086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考察＜学習スタイル＞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AA5BB2D-4476-A475-237D-ED908B0D4FB7}"/>
              </a:ext>
            </a:extLst>
          </p:cNvPr>
          <p:cNvSpPr txBox="1"/>
          <p:nvPr/>
        </p:nvSpPr>
        <p:spPr>
          <a:xfrm>
            <a:off x="1083275" y="1387205"/>
            <a:ext cx="10464315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000" dirty="0">
                <a:latin typeface="ＭＳ Ｐゴシック"/>
                <a:ea typeface="ＭＳ Ｐゴシック"/>
              </a:rPr>
              <a:t>・視覚的学習者：内容の</a:t>
            </a:r>
            <a:r>
              <a:rPr lang="ja-JP" altLang="en-US" sz="24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全体像</a:t>
            </a:r>
            <a:r>
              <a:rPr lang="ja-JP" altLang="en-US" sz="2000" dirty="0">
                <a:latin typeface="ＭＳ Ｐゴシック"/>
                <a:ea typeface="ＭＳ Ｐゴシック"/>
              </a:rPr>
              <a:t>をとらえようとする傾向にあるのではないか．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/>
                <a:ea typeface="ＭＳ Ｐゴシック"/>
              </a:rPr>
              <a:t>・言語的学習者：内容の</a:t>
            </a:r>
            <a:r>
              <a:rPr lang="ja-JP" altLang="en-US" sz="24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詳細</a:t>
            </a:r>
            <a:r>
              <a:rPr lang="ja-JP" altLang="en-US" sz="2000" dirty="0">
                <a:latin typeface="ＭＳ Ｐゴシック"/>
                <a:ea typeface="ＭＳ Ｐゴシック"/>
              </a:rPr>
              <a:t>まで理解しようとする傾向にあるのではないか．</a:t>
            </a:r>
            <a:endParaRPr lang="en-US" altLang="ja-JP" sz="2000" dirty="0">
              <a:latin typeface="ＭＳ Ｐゴシック"/>
              <a:ea typeface="ＭＳ Ｐゴシック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911655C-315A-70A7-16E1-3F5B3F7CF7D7}"/>
              </a:ext>
            </a:extLst>
          </p:cNvPr>
          <p:cNvSpPr txBox="1"/>
          <p:nvPr/>
        </p:nvSpPr>
        <p:spPr>
          <a:xfrm>
            <a:off x="911154" y="989076"/>
            <a:ext cx="232502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000">
                <a:latin typeface="ＭＳ Ｐゴシック"/>
                <a:ea typeface="ＭＳ Ｐゴシック"/>
              </a:rPr>
              <a:t>【</a:t>
            </a:r>
            <a:r>
              <a:rPr lang="ja-JP" altLang="en-US" sz="2000">
                <a:latin typeface="ＭＳ Ｐゴシック"/>
                <a:ea typeface="ＭＳ Ｐゴシック"/>
              </a:rPr>
              <a:t>生理指標</a:t>
            </a:r>
            <a:r>
              <a:rPr lang="en-US" altLang="ja-JP" sz="2000">
                <a:latin typeface="ＭＳ Ｐゴシック"/>
                <a:ea typeface="ＭＳ Ｐゴシック"/>
              </a:rPr>
              <a:t>】</a:t>
            </a:r>
            <a:endParaRPr lang="ja-JP" altLang="en-US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5829F65-FB78-F59A-FBA9-338C5893D5BE}"/>
              </a:ext>
            </a:extLst>
          </p:cNvPr>
          <p:cNvSpPr txBox="1"/>
          <p:nvPr/>
        </p:nvSpPr>
        <p:spPr>
          <a:xfrm>
            <a:off x="911154" y="2296959"/>
            <a:ext cx="232502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000">
                <a:latin typeface="ＭＳ Ｐゴシック"/>
                <a:ea typeface="ＭＳ Ｐゴシック"/>
              </a:rPr>
              <a:t>【</a:t>
            </a:r>
            <a:r>
              <a:rPr lang="ja-JP" altLang="en-US" sz="2000">
                <a:latin typeface="ＭＳ Ｐゴシック"/>
                <a:ea typeface="ＭＳ Ｐゴシック"/>
              </a:rPr>
              <a:t>課題成績</a:t>
            </a:r>
            <a:r>
              <a:rPr lang="en-US" altLang="ja-JP" sz="2000">
                <a:latin typeface="ＭＳ Ｐゴシック"/>
                <a:ea typeface="ＭＳ Ｐゴシック"/>
              </a:rPr>
              <a:t>】</a:t>
            </a:r>
            <a:endParaRPr lang="ja-JP" altLang="en-US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948A881-9515-D021-8F67-4C40970A004B}"/>
              </a:ext>
            </a:extLst>
          </p:cNvPr>
          <p:cNvSpPr txBox="1"/>
          <p:nvPr/>
        </p:nvSpPr>
        <p:spPr>
          <a:xfrm>
            <a:off x="1083275" y="2699221"/>
            <a:ext cx="910662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000">
                <a:latin typeface="ＭＳ Ｐゴシック"/>
                <a:ea typeface="ＭＳ Ｐゴシック"/>
              </a:rPr>
              <a:t>・課題成績： 「</a:t>
            </a:r>
            <a:r>
              <a:rPr lang="ja-JP" altLang="en-US" sz="2000" u="sng">
                <a:latin typeface="ＭＳ Ｐゴシック"/>
                <a:ea typeface="ＭＳ Ｐゴシック"/>
              </a:rPr>
              <a:t>視覚的学習者　＜　言語的学習者</a:t>
            </a:r>
            <a:r>
              <a:rPr lang="ja-JP" altLang="en-US" sz="2000">
                <a:latin typeface="ＭＳ Ｐゴシック"/>
                <a:ea typeface="ＭＳ Ｐゴシック"/>
              </a:rPr>
              <a:t>」</a:t>
            </a:r>
            <a:endParaRPr lang="en-US" altLang="ja-JP" sz="2000">
              <a:latin typeface="ＭＳ Ｐゴシック"/>
              <a:ea typeface="ＭＳ Ｐゴシック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7BD357A-53B2-1043-F4C7-0FF4FB07B542}"/>
              </a:ext>
            </a:extLst>
          </p:cNvPr>
          <p:cNvSpPr txBox="1"/>
          <p:nvPr/>
        </p:nvSpPr>
        <p:spPr>
          <a:xfrm>
            <a:off x="1236523" y="5345079"/>
            <a:ext cx="1046431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000" dirty="0">
                <a:latin typeface="ＭＳ Ｐゴシック"/>
                <a:ea typeface="ＭＳ Ｐゴシック"/>
              </a:rPr>
              <a:t>2. </a:t>
            </a:r>
            <a:r>
              <a:rPr lang="ja-JP" altLang="en-US" sz="2000" dirty="0">
                <a:latin typeface="ＭＳ Ｐゴシック"/>
                <a:ea typeface="ＭＳ Ｐゴシック"/>
              </a:rPr>
              <a:t>外れ値の影響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/>
                <a:ea typeface="ＭＳ Ｐゴシック"/>
              </a:rPr>
              <a:t>　・音声ありの言語的学習者</a:t>
            </a:r>
            <a:r>
              <a:rPr lang="en-US" altLang="ja-JP" sz="2000" dirty="0">
                <a:latin typeface="ＭＳ Ｐゴシック"/>
                <a:ea typeface="ＭＳ Ｐゴシック"/>
              </a:rPr>
              <a:t>2</a:t>
            </a:r>
            <a:r>
              <a:rPr lang="ja-JP" altLang="en-US" sz="2000" dirty="0">
                <a:latin typeface="ＭＳ Ｐゴシック"/>
                <a:ea typeface="ＭＳ Ｐゴシック"/>
              </a:rPr>
              <a:t>名中，</a:t>
            </a:r>
            <a:r>
              <a:rPr lang="en-US" altLang="ja-JP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1</a:t>
            </a:r>
            <a:r>
              <a:rPr lang="ja-JP" altLang="en-US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名が</a:t>
            </a:r>
            <a:r>
              <a:rPr lang="en-US" altLang="ja-JP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7/10</a:t>
            </a:r>
            <a:r>
              <a:rPr lang="ja-JP" altLang="en-US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点</a:t>
            </a:r>
            <a:r>
              <a:rPr lang="ja-JP" altLang="en-US" sz="2000" dirty="0">
                <a:latin typeface="ＭＳ Ｐゴシック"/>
                <a:ea typeface="ＭＳ Ｐゴシック"/>
              </a:rPr>
              <a:t>と得点が高かった．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/>
                <a:ea typeface="ＭＳ Ｐゴシック"/>
              </a:rPr>
              <a:t>　・</a:t>
            </a:r>
            <a:r>
              <a:rPr lang="ja-JP" altLang="en-US" sz="2000" u="sng" dirty="0">
                <a:latin typeface="ＭＳ Ｐゴシック"/>
                <a:ea typeface="ＭＳ Ｐゴシック"/>
              </a:rPr>
              <a:t>授業内容の事前知識</a:t>
            </a:r>
            <a:r>
              <a:rPr lang="ja-JP" altLang="en-US" sz="2000" dirty="0">
                <a:latin typeface="ＭＳ Ｐゴシック"/>
                <a:ea typeface="ＭＳ Ｐゴシック"/>
              </a:rPr>
              <a:t>が，結果に影響を及ぼした可能性が考えられる．</a:t>
            </a:r>
            <a:endParaRPr lang="en-US" altLang="ja-JP" sz="2000" dirty="0">
              <a:latin typeface="ＭＳ Ｐゴシック"/>
              <a:ea typeface="ＭＳ Ｐゴシック"/>
            </a:endParaRPr>
          </a:p>
        </p:txBody>
      </p:sp>
      <p:sp>
        <p:nvSpPr>
          <p:cNvPr id="9" name="矢印: 下 8">
            <a:extLst>
              <a:ext uri="{FF2B5EF4-FFF2-40B4-BE49-F238E27FC236}">
                <a16:creationId xmlns:a16="http://schemas.microsoft.com/office/drawing/2014/main" id="{B1A4E5BD-0DC5-D515-B8A7-6AEC26A65904}"/>
              </a:ext>
            </a:extLst>
          </p:cNvPr>
          <p:cNvSpPr/>
          <p:nvPr/>
        </p:nvSpPr>
        <p:spPr>
          <a:xfrm>
            <a:off x="5388940" y="3376490"/>
            <a:ext cx="1106536" cy="4001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775CE98-A664-6B14-B6A7-27EC6EAD3CE6}"/>
              </a:ext>
            </a:extLst>
          </p:cNvPr>
          <p:cNvSpPr txBox="1"/>
          <p:nvPr/>
        </p:nvSpPr>
        <p:spPr>
          <a:xfrm>
            <a:off x="1236522" y="3864464"/>
            <a:ext cx="1071096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000" dirty="0">
                <a:latin typeface="ＭＳ Ｐゴシック"/>
                <a:ea typeface="ＭＳ Ｐゴシック"/>
              </a:rPr>
              <a:t>1. </a:t>
            </a:r>
            <a:r>
              <a:rPr lang="ja-JP" altLang="en-US" sz="2000" dirty="0">
                <a:latin typeface="ＭＳ Ｐゴシック"/>
                <a:ea typeface="ＭＳ Ｐゴシック"/>
              </a:rPr>
              <a:t>スライド内の画像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・「問題ごとの正答率」</a:t>
            </a:r>
            <a:r>
              <a:rPr lang="ja-JP" altLang="en-US" sz="2000" dirty="0">
                <a:latin typeface="ＭＳ Ｐゴシック"/>
                <a:ea typeface="ＭＳ Ｐゴシック"/>
              </a:rPr>
              <a:t>の表より，図から出題された</a:t>
            </a:r>
            <a:r>
              <a:rPr lang="ja-JP" altLang="en-US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問題（</a:t>
            </a:r>
            <a:r>
              <a:rPr lang="en-US" altLang="ja-JP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Q5, 9</a:t>
            </a:r>
            <a:r>
              <a:rPr lang="ja-JP" altLang="en-US" sz="20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）の正答率が低かった</a:t>
            </a:r>
            <a:r>
              <a:rPr lang="ja-JP" altLang="en-US" sz="2000" dirty="0">
                <a:latin typeface="ＭＳ Ｐゴシック"/>
                <a:ea typeface="ＭＳ Ｐゴシック"/>
              </a:rPr>
              <a:t>．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/>
                <a:ea typeface="ＭＳ Ｐゴシック"/>
              </a:rPr>
              <a:t>　・画像内の手裏剣など</a:t>
            </a:r>
            <a:r>
              <a:rPr lang="ja-JP" altLang="en-US" sz="2000" u="sng" dirty="0">
                <a:latin typeface="ＭＳ Ｐゴシック"/>
                <a:ea typeface="ＭＳ Ｐゴシック"/>
              </a:rPr>
              <a:t>目立つ物体などに視線が集中</a:t>
            </a:r>
            <a:r>
              <a:rPr lang="ja-JP" altLang="en-US" sz="2000" dirty="0">
                <a:latin typeface="ＭＳ Ｐゴシック"/>
                <a:ea typeface="ＭＳ Ｐゴシック"/>
              </a:rPr>
              <a:t>しており，気をとられてしまった．</a:t>
            </a:r>
            <a:endParaRPr lang="en-US" altLang="ja-JP" sz="2000" dirty="0">
              <a:latin typeface="ＭＳ Ｐゴシック"/>
              <a:ea typeface="ＭＳ Ｐゴシック"/>
            </a:endParaRPr>
          </a:p>
          <a:p>
            <a:r>
              <a:rPr lang="ja-JP" altLang="en-US" sz="2000" dirty="0">
                <a:latin typeface="ＭＳ Ｐゴシック"/>
                <a:ea typeface="ＭＳ Ｐゴシック"/>
              </a:rPr>
              <a:t>　・出題した部分の文字が小さく，見えにくい．</a:t>
            </a:r>
            <a:endParaRPr lang="en-US" altLang="ja-JP" sz="2000" dirty="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439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721881" y="578228"/>
            <a:ext cx="35542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5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本研究の課題</a:t>
            </a:r>
            <a:endParaRPr kumimoji="1" lang="ja-JP" altLang="en-US" sz="25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1014113" y="1265389"/>
            <a:ext cx="96400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・確認テストの難易度が非常に高い（平均</a:t>
            </a:r>
            <a:r>
              <a:rPr lang="en-US" altLang="ja-JP" sz="2400" dirty="0">
                <a:latin typeface="ＭＳ Ｐゴシック"/>
                <a:ea typeface="ＭＳ Ｐゴシック"/>
              </a:rPr>
              <a:t>3/10</a:t>
            </a:r>
            <a:r>
              <a:rPr lang="ja-JP" altLang="en-US" sz="2400" dirty="0">
                <a:latin typeface="ＭＳ Ｐゴシック"/>
                <a:ea typeface="ＭＳ Ｐゴシック"/>
              </a:rPr>
              <a:t>得点）．</a:t>
            </a:r>
            <a:endParaRPr lang="en-US" altLang="ja-JP" sz="2400" dirty="0">
              <a:latin typeface="ＭＳ Ｐゴシック"/>
              <a:ea typeface="ＭＳ Ｐゴシック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50EBF3D-EEDD-F108-7DC0-D734D171C483}"/>
              </a:ext>
            </a:extLst>
          </p:cNvPr>
          <p:cNvSpPr txBox="1"/>
          <p:nvPr/>
        </p:nvSpPr>
        <p:spPr>
          <a:xfrm>
            <a:off x="1017760" y="1839566"/>
            <a:ext cx="1041117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・学習スタイルの人数が大きく偏っていた（視覚</a:t>
            </a:r>
            <a:r>
              <a:rPr lang="en-US" altLang="ja-JP" sz="2400" dirty="0">
                <a:latin typeface="ＭＳ Ｐゴシック"/>
                <a:ea typeface="ＭＳ Ｐゴシック"/>
              </a:rPr>
              <a:t>17名, </a:t>
            </a:r>
            <a:r>
              <a:rPr lang="ja-JP" altLang="en-US" sz="2400" dirty="0">
                <a:latin typeface="ＭＳ Ｐゴシック"/>
                <a:ea typeface="ＭＳ Ｐゴシック"/>
              </a:rPr>
              <a:t>言語</a:t>
            </a:r>
            <a:r>
              <a:rPr lang="en-US" altLang="ja-JP" sz="2400" dirty="0">
                <a:latin typeface="ＭＳ Ｐゴシック"/>
                <a:ea typeface="ＭＳ Ｐゴシック"/>
              </a:rPr>
              <a:t>3</a:t>
            </a:r>
            <a:r>
              <a:rPr lang="ja-JP" altLang="en-US" sz="2400" dirty="0">
                <a:latin typeface="ＭＳ Ｐゴシック"/>
                <a:ea typeface="ＭＳ Ｐゴシック"/>
              </a:rPr>
              <a:t>名）．</a:t>
            </a:r>
            <a:endParaRPr lang="en-US" altLang="ja-JP" sz="2400" dirty="0">
              <a:latin typeface="ＭＳ Ｐゴシック"/>
              <a:ea typeface="ＭＳ Ｐゴシック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D50C965-1143-13C8-1297-1B9DD139219D}"/>
              </a:ext>
            </a:extLst>
          </p:cNvPr>
          <p:cNvSpPr txBox="1"/>
          <p:nvPr/>
        </p:nvSpPr>
        <p:spPr>
          <a:xfrm>
            <a:off x="1036747" y="2828695"/>
            <a:ext cx="1041117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・言語的学習者の人数が少なく，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群に分けて分析を行えなかった．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590E1EAB-0267-4C0B-A1B5-6F4385922381}"/>
              </a:ext>
            </a:extLst>
          </p:cNvPr>
          <p:cNvSpPr/>
          <p:nvPr/>
        </p:nvSpPr>
        <p:spPr>
          <a:xfrm>
            <a:off x="1199593" y="5028269"/>
            <a:ext cx="1621410" cy="10056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音声あり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174F2B7-2CA9-4017-801E-8436C76FA684}"/>
              </a:ext>
            </a:extLst>
          </p:cNvPr>
          <p:cNvSpPr txBox="1"/>
          <p:nvPr/>
        </p:nvSpPr>
        <p:spPr>
          <a:xfrm>
            <a:off x="1532507" y="3259525"/>
            <a:ext cx="949509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 データ取得時は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群に分けたが，</a:t>
            </a:r>
            <a:r>
              <a:rPr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音声なしの言語的学習者が</a:t>
            </a:r>
            <a:r>
              <a:rPr lang="en-US" altLang="ja-JP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r>
              <a:rPr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　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18629F1-2575-473F-8BC5-529698E44F5F}"/>
              </a:ext>
            </a:extLst>
          </p:cNvPr>
          <p:cNvSpPr/>
          <p:nvPr/>
        </p:nvSpPr>
        <p:spPr>
          <a:xfrm>
            <a:off x="4106035" y="5031100"/>
            <a:ext cx="1621410" cy="10056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音声なし</a:t>
            </a: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CAC279CE-59E5-45CD-982E-1A13E842C7EA}"/>
              </a:ext>
            </a:extLst>
          </p:cNvPr>
          <p:cNvSpPr/>
          <p:nvPr/>
        </p:nvSpPr>
        <p:spPr>
          <a:xfrm>
            <a:off x="8595820" y="4252367"/>
            <a:ext cx="1735143" cy="93776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</a:t>
            </a:r>
            <a:r>
              <a:rPr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有無</a:t>
            </a:r>
            <a:endParaRPr kumimoji="1" lang="ja-JP" altLang="en-US" sz="20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0238577-2D37-40BD-83BF-CD4BE46CEDC2}"/>
              </a:ext>
            </a:extLst>
          </p:cNvPr>
          <p:cNvCxnSpPr>
            <a:cxnSpLocks/>
          </p:cNvCxnSpPr>
          <p:nvPr/>
        </p:nvCxnSpPr>
        <p:spPr>
          <a:xfrm flipH="1">
            <a:off x="8657366" y="5188943"/>
            <a:ext cx="825793" cy="685356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521345BB-EBB6-4934-A4DC-718F8AEB7D27}"/>
              </a:ext>
            </a:extLst>
          </p:cNvPr>
          <p:cNvCxnSpPr>
            <a:cxnSpLocks/>
          </p:cNvCxnSpPr>
          <p:nvPr/>
        </p:nvCxnSpPr>
        <p:spPr>
          <a:xfrm>
            <a:off x="9468070" y="5196487"/>
            <a:ext cx="993594" cy="670268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cxnSp>
      <p:sp>
        <p:nvSpPr>
          <p:cNvPr id="24" name="楕円 23">
            <a:extLst>
              <a:ext uri="{FF2B5EF4-FFF2-40B4-BE49-F238E27FC236}">
                <a16:creationId xmlns:a16="http://schemas.microsoft.com/office/drawing/2014/main" id="{17F1DBEB-4D8C-44E8-A76D-5DC919B31814}"/>
              </a:ext>
            </a:extLst>
          </p:cNvPr>
          <p:cNvSpPr/>
          <p:nvPr/>
        </p:nvSpPr>
        <p:spPr>
          <a:xfrm>
            <a:off x="7998584" y="5781653"/>
            <a:ext cx="1355060" cy="93776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視覚的</a:t>
            </a: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691253F1-8934-450C-8D91-84E8D712FB99}"/>
              </a:ext>
            </a:extLst>
          </p:cNvPr>
          <p:cNvSpPr/>
          <p:nvPr/>
        </p:nvSpPr>
        <p:spPr>
          <a:xfrm>
            <a:off x="9617272" y="5776940"/>
            <a:ext cx="1355060" cy="93776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言語</a:t>
            </a:r>
            <a:r>
              <a:rPr kumimoji="1" lang="ja-JP" altLang="en-US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960F5FA-0C89-F346-2412-8943F105664C}"/>
              </a:ext>
            </a:extLst>
          </p:cNvPr>
          <p:cNvSpPr txBox="1"/>
          <p:nvPr/>
        </p:nvSpPr>
        <p:spPr>
          <a:xfrm>
            <a:off x="1532507" y="3638856"/>
            <a:ext cx="949509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 音声有無を合体したが，統制がとれていない．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53A28FE-1902-72A5-DC9D-A24C2E979744}"/>
              </a:ext>
            </a:extLst>
          </p:cNvPr>
          <p:cNvSpPr txBox="1"/>
          <p:nvPr/>
        </p:nvSpPr>
        <p:spPr>
          <a:xfrm>
            <a:off x="3229686" y="5307710"/>
            <a:ext cx="161858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84F615-7889-8FFB-025B-565F94C60A6B}"/>
              </a:ext>
            </a:extLst>
          </p:cNvPr>
          <p:cNvSpPr txBox="1"/>
          <p:nvPr/>
        </p:nvSpPr>
        <p:spPr>
          <a:xfrm>
            <a:off x="1548395" y="2250045"/>
            <a:ext cx="1017743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→ 森田・Billy(2006)のILSを用いた研究においても, 「</a:t>
            </a:r>
            <a:r>
              <a:rPr lang="ja-JP" sz="2400" dirty="0">
                <a:latin typeface="MS PGothic"/>
                <a:ea typeface="MS PGothic"/>
              </a:rPr>
              <a:t>視覚</a:t>
            </a:r>
            <a:r>
              <a:rPr lang="en-US" altLang="ja-JP" sz="2400" dirty="0">
                <a:latin typeface="MS PGothic"/>
                <a:ea typeface="+mn-lt"/>
              </a:rPr>
              <a:t>198</a:t>
            </a:r>
            <a:r>
              <a:rPr lang="ja-JP" altLang="en-US" sz="2400" dirty="0">
                <a:latin typeface="MS PGothic"/>
                <a:ea typeface="MS PGothic"/>
              </a:rPr>
              <a:t>名</a:t>
            </a:r>
            <a:r>
              <a:rPr lang="en-US" altLang="ja-JP" sz="2400" dirty="0">
                <a:latin typeface="MS PGothic"/>
                <a:ea typeface="+mn-lt"/>
              </a:rPr>
              <a:t>, </a:t>
            </a:r>
            <a:r>
              <a:rPr lang="ja-JP" sz="2400" dirty="0">
                <a:latin typeface="MS PGothic"/>
                <a:ea typeface="MS PGothic"/>
              </a:rPr>
              <a:t>言語</a:t>
            </a:r>
            <a:r>
              <a:rPr lang="en-US" altLang="ja-JP" sz="2400" dirty="0">
                <a:latin typeface="MS PGothic"/>
                <a:ea typeface="+mn-lt"/>
              </a:rPr>
              <a:t>10</a:t>
            </a:r>
            <a:r>
              <a:rPr lang="ja-JP" altLang="en-US" sz="2400" dirty="0">
                <a:latin typeface="MS PGothic"/>
                <a:ea typeface="MS PGothic"/>
              </a:rPr>
              <a:t>名」．</a:t>
            </a:r>
            <a:endParaRPr lang="ja-JP" dirty="0"/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F42E9378-C5C6-7918-78F2-F6ED04495F52}"/>
              </a:ext>
            </a:extLst>
          </p:cNvPr>
          <p:cNvSpPr/>
          <p:nvPr/>
        </p:nvSpPr>
        <p:spPr>
          <a:xfrm rot="16200000">
            <a:off x="6540158" y="5012492"/>
            <a:ext cx="559044" cy="1149482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878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8" grpId="0" animBg="1"/>
      <p:bldP spid="21" grpId="0" animBg="1"/>
      <p:bldP spid="24" grpId="0" animBg="1"/>
      <p:bldP spid="25" grpId="0" animBg="1"/>
      <p:bldP spid="6" grpId="0"/>
      <p:bldP spid="9" grpId="0"/>
      <p:bldP spid="12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76503" y="678895"/>
            <a:ext cx="2421121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500" dirty="0">
                <a:latin typeface="ＭＳ Ｐゴシック"/>
                <a:ea typeface="ＭＳ Ｐゴシック"/>
              </a:rPr>
              <a:t>本研究の目的</a:t>
            </a:r>
            <a:endParaRPr lang="ja-JP" altLang="en-US" sz="25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C0631F9-A79D-6B8B-2E90-556D795FA527}"/>
              </a:ext>
            </a:extLst>
          </p:cNvPr>
          <p:cNvSpPr txBox="1"/>
          <p:nvPr/>
        </p:nvSpPr>
        <p:spPr>
          <a:xfrm>
            <a:off x="2028278" y="2418806"/>
            <a:ext cx="209689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音声の有無</a:t>
            </a:r>
            <a:endParaRPr kumimoji="1" lang="en-US" altLang="ja-JP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EF60ED8-47AC-43F4-A8CB-900095AF1DFD}"/>
              </a:ext>
            </a:extLst>
          </p:cNvPr>
          <p:cNvSpPr txBox="1"/>
          <p:nvPr/>
        </p:nvSpPr>
        <p:spPr>
          <a:xfrm>
            <a:off x="1397082" y="1500515"/>
            <a:ext cx="9416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効果的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な学習方法を模索すべく、、、</a:t>
            </a:r>
            <a:endParaRPr kumimoji="1" lang="ja-JP" altLang="en-US" sz="2400"/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341019DA-5A9B-ED0A-BD0A-5275207CCA6B}"/>
              </a:ext>
            </a:extLst>
          </p:cNvPr>
          <p:cNvSpPr/>
          <p:nvPr/>
        </p:nvSpPr>
        <p:spPr>
          <a:xfrm>
            <a:off x="4912566" y="2421712"/>
            <a:ext cx="641074" cy="52322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D804315-A169-2055-25D4-C24B24C6D2C9}"/>
              </a:ext>
            </a:extLst>
          </p:cNvPr>
          <p:cNvSpPr txBox="1"/>
          <p:nvPr/>
        </p:nvSpPr>
        <p:spPr>
          <a:xfrm>
            <a:off x="6118513" y="2421712"/>
            <a:ext cx="378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「課題成績・視線運動」</a:t>
            </a:r>
            <a:endParaRPr kumimoji="1" lang="en-US" altLang="ja-JP" sz="2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6BB2BD2-9674-CB14-65F4-63E4C56875EC}"/>
              </a:ext>
            </a:extLst>
          </p:cNvPr>
          <p:cNvSpPr txBox="1"/>
          <p:nvPr/>
        </p:nvSpPr>
        <p:spPr>
          <a:xfrm>
            <a:off x="7248261" y="3027462"/>
            <a:ext cx="3210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影響はあるのか？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B6D22F4D-C0D2-4730-95A1-E3ECD72A084E}"/>
              </a:ext>
            </a:extLst>
          </p:cNvPr>
          <p:cNvSpPr/>
          <p:nvPr/>
        </p:nvSpPr>
        <p:spPr>
          <a:xfrm>
            <a:off x="3577279" y="3350639"/>
            <a:ext cx="3424887" cy="859569"/>
          </a:xfrm>
          <a:prstGeom prst="wedgeRoundRectCallout">
            <a:avLst>
              <a:gd name="adj1" fmla="val -4771"/>
              <a:gd name="adj2" fmla="val -94032"/>
              <a:gd name="adj3" fmla="val 16667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学習スタイルの違いも</a:t>
            </a:r>
            <a:br>
              <a:rPr lang="en-US" altLang="ja-JP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</a:b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影響する？</a:t>
            </a:r>
            <a:endParaRPr kumimoji="1" lang="ja-JP" altLang="en-US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D2C7FAD5-EAA8-A3E5-8C08-61CC7E925908}"/>
              </a:ext>
            </a:extLst>
          </p:cNvPr>
          <p:cNvGrpSpPr/>
          <p:nvPr/>
        </p:nvGrpSpPr>
        <p:grpSpPr>
          <a:xfrm>
            <a:off x="1541649" y="4664987"/>
            <a:ext cx="9153727" cy="1654672"/>
            <a:chOff x="1180613" y="4664987"/>
            <a:chExt cx="9153727" cy="1654672"/>
          </a:xfrm>
        </p:grpSpPr>
        <p:sp>
          <p:nvSpPr>
            <p:cNvPr id="2" name="四角形: 角を丸くする 1">
              <a:extLst>
                <a:ext uri="{FF2B5EF4-FFF2-40B4-BE49-F238E27FC236}">
                  <a16:creationId xmlns:a16="http://schemas.microsoft.com/office/drawing/2014/main" id="{926221B0-F786-6521-0F75-FD2F5528391E}"/>
                </a:ext>
              </a:extLst>
            </p:cNvPr>
            <p:cNvSpPr/>
            <p:nvPr/>
          </p:nvSpPr>
          <p:spPr>
            <a:xfrm>
              <a:off x="1180613" y="4664987"/>
              <a:ext cx="9153727" cy="165467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FB426E9D-3A33-4FB7-AA57-FC2A327313CE}"/>
                </a:ext>
              </a:extLst>
            </p:cNvPr>
            <p:cNvSpPr txBox="1"/>
            <p:nvPr/>
          </p:nvSpPr>
          <p:spPr>
            <a:xfrm>
              <a:off x="1397082" y="4755423"/>
              <a:ext cx="4360395" cy="46166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>
                <a:spcBef>
                  <a:spcPts val="1000"/>
                </a:spcBef>
                <a:buClr>
                  <a:schemeClr val="bg2">
                    <a:lumMod val="40000"/>
                    <a:lumOff val="60000"/>
                  </a:schemeClr>
                </a:buClr>
                <a:buSzPct val="80000"/>
              </a:pPr>
              <a:r>
                <a:rPr kumimoji="1" lang="ja-JP" altLang="en-US" sz="240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学習スタイル</a:t>
              </a:r>
              <a:r>
                <a:rPr lang="ja-JP" altLang="en-US" sz="240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（</a:t>
              </a:r>
              <a:r>
                <a:rPr lang="en-US" altLang="ja-JP" sz="240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Felder,1995</a:t>
              </a:r>
              <a:r>
                <a:rPr lang="ja-JP" altLang="en-US" sz="240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）</a:t>
              </a:r>
              <a:endParaRPr kumimoji="1"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8A0939C-B7A2-4A39-B653-AE1E5538F1E4}"/>
                </a:ext>
              </a:extLst>
            </p:cNvPr>
            <p:cNvSpPr txBox="1"/>
            <p:nvPr/>
          </p:nvSpPr>
          <p:spPr>
            <a:xfrm>
              <a:off x="1630781" y="5214755"/>
              <a:ext cx="7845717" cy="10547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>
                <a:spcBef>
                  <a:spcPts val="1000"/>
                </a:spcBef>
                <a:buClr>
                  <a:schemeClr val="bg2">
                    <a:lumMod val="40000"/>
                    <a:lumOff val="60000"/>
                  </a:schemeClr>
                </a:buClr>
                <a:buSzPct val="80000"/>
              </a:pPr>
              <a:r>
                <a:rPr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・視覚</a:t>
              </a:r>
              <a:r>
                <a:rPr kumimoji="1"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的学習者：写真・図</a:t>
              </a:r>
              <a:r>
                <a:rPr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表</a:t>
              </a:r>
              <a:r>
                <a:rPr kumimoji="1"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を学習の中で注目する．</a:t>
              </a:r>
              <a:endPara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endParaRPr>
            </a:p>
            <a:p>
              <a:pPr>
                <a:spcBef>
                  <a:spcPts val="1000"/>
                </a:spcBef>
                <a:buClr>
                  <a:schemeClr val="bg2">
                    <a:lumMod val="40000"/>
                    <a:lumOff val="60000"/>
                  </a:schemeClr>
                </a:buClr>
                <a:buSzPct val="80000"/>
              </a:pPr>
              <a:r>
                <a:rPr kumimoji="1" lang="ja-JP" altLang="en-US" sz="2400" dirty="0"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j-cs"/>
                </a:rPr>
                <a:t>・言語的学習者：文章や説明文など言葉から理解を得る．</a:t>
              </a:r>
              <a:endPara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3105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721881" y="578228"/>
            <a:ext cx="3554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今後の展望</a:t>
            </a:r>
            <a:endParaRPr kumimoji="1" lang="ja-JP" altLang="en-US" sz="2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B875A4E-2505-4322-8ED6-AAB72A4B0E46}"/>
              </a:ext>
            </a:extLst>
          </p:cNvPr>
          <p:cNvSpPr txBox="1"/>
          <p:nvPr/>
        </p:nvSpPr>
        <p:spPr>
          <a:xfrm>
            <a:off x="1088374" y="1425953"/>
            <a:ext cx="559994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Bednarik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ら（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2006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）によれば</a:t>
            </a:r>
            <a:r>
              <a:rPr lang="ja-JP" altLang="en-US" sz="2400" err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、、、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575578F-AEFB-4734-8C36-AF8B975B63F1}"/>
              </a:ext>
            </a:extLst>
          </p:cNvPr>
          <p:cNvSpPr txBox="1"/>
          <p:nvPr/>
        </p:nvSpPr>
        <p:spPr>
          <a:xfrm>
            <a:off x="1331587" y="1999542"/>
            <a:ext cx="952882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「熟達者や初心者といった技能水準に応じて視線に強く表れる」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/>
                <a:ea typeface="ＭＳ Ｐゴシック"/>
              </a:rPr>
              <a:t>「熟達者は，</a:t>
            </a:r>
            <a:r>
              <a:rPr lang="ja-JP" altLang="en-US" sz="2400" u="sng" dirty="0">
                <a:solidFill>
                  <a:srgbClr val="FF0000"/>
                </a:solidFill>
                <a:latin typeface="ＭＳ Ｐゴシック"/>
                <a:ea typeface="ＭＳ Ｐゴシック"/>
              </a:rPr>
              <a:t>意味のある領域や複雑な命令</a:t>
            </a:r>
            <a:r>
              <a:rPr lang="ja-JP" altLang="en-US" sz="2400" dirty="0">
                <a:latin typeface="ＭＳ Ｐゴシック"/>
                <a:ea typeface="ＭＳ Ｐゴシック"/>
              </a:rPr>
              <a:t>に多くの意識を払っている」</a:t>
            </a:r>
            <a:endParaRPr lang="en-US" altLang="ja-JP" sz="2400" dirty="0">
              <a:latin typeface="ＭＳ Ｐゴシック"/>
              <a:ea typeface="ＭＳ Ｐゴシック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F9036BD-D527-448B-B1FF-EA4BA2CF2087}"/>
              </a:ext>
            </a:extLst>
          </p:cNvPr>
          <p:cNvSpPr txBox="1"/>
          <p:nvPr/>
        </p:nvSpPr>
        <p:spPr>
          <a:xfrm>
            <a:off x="2561294" y="5439824"/>
            <a:ext cx="6334218" cy="9079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sz="2500" dirty="0">
                <a:latin typeface="ＭＳ Ｐゴシック"/>
                <a:ea typeface="ＭＳ Ｐゴシック"/>
              </a:rPr>
              <a:t>熟達者の視線をもとに</a:t>
            </a:r>
            <a:r>
              <a:rPr lang="ja-JP" altLang="en-US" sz="2800" b="1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効率的な学習方法</a:t>
            </a:r>
            <a:r>
              <a:rPr lang="ja-JP" altLang="en-US" sz="2500" dirty="0">
                <a:latin typeface="ＭＳ Ｐゴシック"/>
                <a:ea typeface="ＭＳ Ｐゴシック"/>
              </a:rPr>
              <a:t>を模索することができるのでは？</a:t>
            </a:r>
            <a:endParaRPr lang="en-US" altLang="ja-JP" sz="2500" dirty="0">
              <a:latin typeface="ＭＳ Ｐゴシック"/>
              <a:ea typeface="ＭＳ Ｐゴシック"/>
            </a:endParaRPr>
          </a:p>
        </p:txBody>
      </p:sp>
      <p:sp>
        <p:nvSpPr>
          <p:cNvPr id="2" name="矢印: 下 1">
            <a:extLst>
              <a:ext uri="{FF2B5EF4-FFF2-40B4-BE49-F238E27FC236}">
                <a16:creationId xmlns:a16="http://schemas.microsoft.com/office/drawing/2014/main" id="{ECBCA8C4-4857-443D-AF17-52415AE25958}"/>
              </a:ext>
            </a:extLst>
          </p:cNvPr>
          <p:cNvSpPr/>
          <p:nvPr/>
        </p:nvSpPr>
        <p:spPr>
          <a:xfrm>
            <a:off x="5285361" y="4824644"/>
            <a:ext cx="886084" cy="471429"/>
          </a:xfrm>
          <a:prstGeom prst="downArrow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9935ED1-EE92-406D-A188-734565134DB7}"/>
              </a:ext>
            </a:extLst>
          </p:cNvPr>
          <p:cNvSpPr txBox="1"/>
          <p:nvPr/>
        </p:nvSpPr>
        <p:spPr>
          <a:xfrm>
            <a:off x="1211965" y="3247463"/>
            <a:ext cx="514663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  <a:r>
              <a:rPr lang="en-US" altLang="ja-JP" sz="2400" err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sas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などプログラミングの技能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134F74-C714-43B3-87CC-14A8D3B78B12}"/>
              </a:ext>
            </a:extLst>
          </p:cNvPr>
          <p:cNvSpPr txBox="1"/>
          <p:nvPr/>
        </p:nvSpPr>
        <p:spPr>
          <a:xfrm>
            <a:off x="1601608" y="3719683"/>
            <a:ext cx="961438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熟達者：重要な部分がわかっており，必要最低限の箇所で済む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初心者：重要な部分がわからず，くまなく見てしまい負担が大きい</a:t>
            </a:r>
          </a:p>
        </p:txBody>
      </p:sp>
    </p:spTree>
    <p:extLst>
      <p:ext uri="{BB962C8B-B14F-4D97-AF65-F5344CB8AC3E}">
        <p14:creationId xmlns:p14="http://schemas.microsoft.com/office/powerpoint/2010/main" val="308307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1046024" y="584324"/>
            <a:ext cx="2707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引用文献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CC61C3-F125-4404-B504-7CA53D47E4AD}"/>
              </a:ext>
            </a:extLst>
          </p:cNvPr>
          <p:cNvSpPr txBox="1"/>
          <p:nvPr/>
        </p:nvSpPr>
        <p:spPr>
          <a:xfrm>
            <a:off x="1377846" y="1180195"/>
            <a:ext cx="98131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有馬多久充・森田愛子（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2022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音声情報の同時提示が文章読解に与える影響　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zh-CN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日本認知心理学会第</a:t>
            </a:r>
            <a:r>
              <a:rPr lang="en-US" altLang="zh-CN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19</a:t>
            </a:r>
            <a:r>
              <a:rPr lang="zh-CN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回大会</a:t>
            </a:r>
            <a:r>
              <a:rPr lang="en-US" altLang="zh-CN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31-31.</a:t>
            </a:r>
          </a:p>
          <a:p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Bednarik, R. and </a:t>
            </a:r>
            <a:r>
              <a:rPr lang="en-US" altLang="ja-JP" err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Tukiainen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M.(2006).  “An eye-tracking meth-</a:t>
            </a:r>
            <a:r>
              <a:rPr lang="en-US" altLang="ja-JP" err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odology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for characterizing 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program comprehension processes, Proc. of the 2006 symposium on Eye tracking 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research &amp; applications”, 125‒132.</a:t>
            </a:r>
            <a:endParaRPr lang="ja-JP" alt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Felder, R. &amp; E. Henriques (1995).  Learning and teaching styles in foreign and foreign and </a:t>
            </a: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second language education.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en-US" altLang="ja-JP" i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Foreign Language Annals 28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21-31.</a:t>
            </a: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花房亮・松本慎平・林 雄介・平嶋 宗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(2018).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視線運動を用いたプログラム読解パターンの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データ依存関係に基づく分析ー代入演算と算術演算で構成されるプログラムを対象とし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てー　教育システム情報学会誌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en-US" altLang="ja-JP" i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35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192-203.</a:t>
            </a: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大山牧子・村上正行・田口真奈・松下佳代（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2010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e-Learning 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語学教材を用いた学習行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為の分析－学習スタイルに着目して－　日本教育工学会論文誌，</a:t>
            </a:r>
            <a:r>
              <a:rPr lang="en-US" altLang="ja-JP" i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34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105-114.</a:t>
            </a:r>
          </a:p>
          <a:p>
            <a:r>
              <a:rPr lang="ja-JP" altLang="en-US">
                <a:latin typeface="ＭＳ Ｐゴシック"/>
                <a:ea typeface="ＭＳ Ｐゴシック"/>
              </a:rPr>
              <a:t>田原浩章 ・伊藤崇達 </a:t>
            </a:r>
            <a:r>
              <a:rPr lang="en-US" altLang="ja-JP">
                <a:latin typeface="ＭＳ Ｐゴシック"/>
                <a:ea typeface="ＭＳ Ｐゴシック"/>
              </a:rPr>
              <a:t>(2021).</a:t>
            </a:r>
            <a:r>
              <a:rPr lang="ja-JP" altLang="en-US">
                <a:latin typeface="ＭＳ Ｐゴシック"/>
                <a:ea typeface="ＭＳ Ｐゴシック"/>
              </a:rPr>
              <a:t>　学習スタイルによる学習方略の有用性の差異について -パフ</a:t>
            </a:r>
          </a:p>
          <a:p>
            <a:r>
              <a:rPr lang="ja-JP" altLang="en-US">
                <a:latin typeface="ＭＳ Ｐゴシック"/>
                <a:ea typeface="ＭＳ Ｐゴシック"/>
              </a:rPr>
              <a:t>　　ォーマンスに至る因果モデルの検証-　日本パーソナリティ心理学会発表論文集</a:t>
            </a:r>
            <a:r>
              <a:rPr lang="en-US" altLang="ja-JP">
                <a:latin typeface="ＭＳ Ｐゴシック"/>
                <a:ea typeface="ＭＳ Ｐゴシック"/>
              </a:rPr>
              <a:t>, </a:t>
            </a:r>
            <a:r>
              <a:rPr lang="en-US" altLang="ja-JP" i="1">
                <a:latin typeface="ＭＳ Ｐゴシック"/>
                <a:ea typeface="ＭＳ Ｐゴシック"/>
              </a:rPr>
              <a:t>29</a:t>
            </a:r>
            <a:r>
              <a:rPr lang="en-US" altLang="ja-JP">
                <a:latin typeface="ＭＳ Ｐゴシック"/>
                <a:ea typeface="ＭＳ Ｐゴシック"/>
              </a:rPr>
              <a:t>, 10.</a:t>
            </a:r>
            <a:endParaRPr lang="ja-JP" altLang="en-US">
              <a:latin typeface="ＭＳ Ｐゴシック"/>
              <a:ea typeface="ＭＳ Ｐゴシック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高橋麻衣子・田中章浩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(2011).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音読での文理解における構音運動と音声情報の役割</a:t>
            </a:r>
            <a:endParaRPr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教育心理学研究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en-US" altLang="ja-JP" i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59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179-192.</a:t>
            </a:r>
          </a:p>
          <a:p>
            <a:r>
              <a:rPr lang="ja-JP" altLang="en-US">
                <a:latin typeface="MS Gothic"/>
                <a:ea typeface="MS Gothic"/>
              </a:rPr>
              <a:t>森田雄介・</a:t>
            </a:r>
            <a:r>
              <a:rPr lang="en-US" altLang="ja-JP">
                <a:latin typeface="Cambria"/>
                <a:ea typeface="Cambria"/>
              </a:rPr>
              <a:t>Billy V. </a:t>
            </a:r>
            <a:r>
              <a:rPr lang="en-US" altLang="ja-JP" err="1">
                <a:latin typeface="Cambria"/>
                <a:ea typeface="Cambria"/>
              </a:rPr>
              <a:t>koen</a:t>
            </a:r>
            <a:r>
              <a:rPr lang="en-US" altLang="ja-JP">
                <a:latin typeface="MS Gothic"/>
                <a:ea typeface="MS Gothic"/>
              </a:rPr>
              <a:t>(2006).</a:t>
            </a:r>
            <a:r>
              <a:rPr lang="en-US" altLang="ja-JP">
                <a:latin typeface="游ゴシック"/>
                <a:ea typeface="游ゴシック"/>
              </a:rPr>
              <a:t> </a:t>
            </a:r>
            <a:r>
              <a:rPr lang="en-US" altLang="ja-JP">
                <a:latin typeface="MS Gothic"/>
                <a:ea typeface="MS Gothic"/>
              </a:rPr>
              <a:t>Web</a:t>
            </a:r>
            <a:r>
              <a:rPr lang="ja-JP" altLang="en-US">
                <a:latin typeface="MS Gothic"/>
                <a:ea typeface="MS Gothic"/>
              </a:rPr>
              <a:t>ベース</a:t>
            </a:r>
            <a:r>
              <a:rPr lang="en-US" altLang="ja-JP">
                <a:latin typeface="MS Gothic"/>
                <a:ea typeface="MS Gothic"/>
              </a:rPr>
              <a:t>PSI</a:t>
            </a:r>
            <a:r>
              <a:rPr lang="ja-JP" altLang="en-US">
                <a:latin typeface="MS Gothic"/>
                <a:ea typeface="MS Gothic"/>
              </a:rPr>
              <a:t>コースにおける学習過程と学習スタイル</a:t>
            </a:r>
            <a:endParaRPr lang="en-US" altLang="ja-JP">
              <a:latin typeface="MS Gothic"/>
              <a:ea typeface="MS Gothic"/>
            </a:endParaRPr>
          </a:p>
          <a:p>
            <a:r>
              <a:rPr lang="ja-JP" altLang="en-US">
                <a:latin typeface="MS Gothic"/>
                <a:ea typeface="MS Gothic"/>
              </a:rPr>
              <a:t>　との関連性に関する一分析　日本教育工学研究報告集</a:t>
            </a:r>
            <a:r>
              <a:rPr lang="en-US" altLang="ja-JP">
                <a:latin typeface="MS Gothic"/>
                <a:ea typeface="MS Gothic"/>
              </a:rPr>
              <a:t>, </a:t>
            </a:r>
            <a:r>
              <a:rPr lang="en-US" altLang="ja-JP" i="1">
                <a:latin typeface="MS Gothic"/>
                <a:ea typeface="MS Gothic"/>
              </a:rPr>
              <a:t>6</a:t>
            </a:r>
            <a:r>
              <a:rPr lang="en-US" altLang="ja-JP">
                <a:latin typeface="MS Gothic"/>
                <a:ea typeface="MS Gothic"/>
              </a:rPr>
              <a:t>, 77-80.</a:t>
            </a:r>
          </a:p>
        </p:txBody>
      </p:sp>
    </p:spTree>
    <p:extLst>
      <p:ext uri="{BB962C8B-B14F-4D97-AF65-F5344CB8AC3E}">
        <p14:creationId xmlns:p14="http://schemas.microsoft.com/office/powerpoint/2010/main" val="3444850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66978" y="678895"/>
            <a:ext cx="150786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500">
                <a:latin typeface="ＭＳ Ｐゴシック"/>
                <a:ea typeface="ＭＳ Ｐゴシック"/>
              </a:rPr>
              <a:t>仮説</a:t>
            </a:r>
            <a:endParaRPr lang="ja-JP" altLang="en-US" sz="25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16C1873-86C1-47ED-BB02-E1879E7F62BE}"/>
              </a:ext>
            </a:extLst>
          </p:cNvPr>
          <p:cNvSpPr txBox="1"/>
          <p:nvPr/>
        </p:nvSpPr>
        <p:spPr>
          <a:xfrm>
            <a:off x="1582548" y="1884165"/>
            <a:ext cx="9999852" cy="1617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高橋・田中（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2011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）によると、、、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「音声情報は，文中における構成要素の</a:t>
            </a:r>
            <a:r>
              <a:rPr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大まかな位置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の認識を助ける」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「音声情報が</a:t>
            </a:r>
            <a:r>
              <a:rPr lang="ja-JP" altLang="en-US" sz="2400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課題成績に促進効果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がある」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619FE78-FEF6-4694-A89C-F5016FCE3AF4}"/>
              </a:ext>
            </a:extLst>
          </p:cNvPr>
          <p:cNvSpPr txBox="1"/>
          <p:nvPr/>
        </p:nvSpPr>
        <p:spPr>
          <a:xfrm>
            <a:off x="1384422" y="1263507"/>
            <a:ext cx="2428891" cy="564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kumimoji="1"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1. 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音声の有無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3E337807-9548-4051-A3FD-46E1E55DF369}"/>
              </a:ext>
            </a:extLst>
          </p:cNvPr>
          <p:cNvSpPr/>
          <p:nvPr/>
        </p:nvSpPr>
        <p:spPr>
          <a:xfrm>
            <a:off x="1787376" y="3780891"/>
            <a:ext cx="4178046" cy="2532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音声あり</a:t>
            </a:r>
            <a:endParaRPr lang="en-US" altLang="ja-JP" sz="24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・解説者の説明</a:t>
            </a:r>
            <a:r>
              <a:rPr lang="en-US" altLang="ja-JP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誘導がある</a:t>
            </a:r>
            <a:endParaRPr lang="en-US" altLang="ja-JP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→説明手順に沿って視線が動く</a:t>
            </a:r>
            <a:endParaRPr lang="en-US" altLang="ja-JP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→</a:t>
            </a:r>
            <a:r>
              <a:rPr lang="ja-JP" altLang="en-US" sz="20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課題成績アップ</a:t>
            </a:r>
            <a:endParaRPr lang="en-US" altLang="ja-JP" sz="2000">
              <a:solidFill>
                <a:srgbClr val="FF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EDF0A130-7925-4867-BBCD-AB6A21812672}"/>
              </a:ext>
            </a:extLst>
          </p:cNvPr>
          <p:cNvSpPr/>
          <p:nvPr/>
        </p:nvSpPr>
        <p:spPr>
          <a:xfrm>
            <a:off x="6203438" y="3780890"/>
            <a:ext cx="4406014" cy="25323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音声なし</a:t>
            </a:r>
            <a:endParaRPr lang="en-US" altLang="ja-JP" sz="24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・注目ポイントが不明</a:t>
            </a:r>
            <a:r>
              <a:rPr lang="en-US" altLang="ja-JP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自身の解釈</a:t>
            </a:r>
            <a:endParaRPr lang="en-US" altLang="ja-JP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→視線がまばらになる</a:t>
            </a:r>
            <a:endParaRPr lang="en-US" altLang="ja-JP" sz="2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→</a:t>
            </a:r>
            <a:r>
              <a:rPr lang="ja-JP" altLang="en-US" sz="2000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課題成績ダウン</a:t>
            </a:r>
            <a:endParaRPr lang="en-US" altLang="ja-JP" sz="2000">
              <a:solidFill>
                <a:srgbClr val="0070C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kumimoji="1" lang="ja-JP" altLang="en-US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639D326B-8361-4BCB-9A6F-3B557E29EDD8}"/>
              </a:ext>
            </a:extLst>
          </p:cNvPr>
          <p:cNvCxnSpPr>
            <a:cxnSpLocks/>
          </p:cNvCxnSpPr>
          <p:nvPr/>
        </p:nvCxnSpPr>
        <p:spPr>
          <a:xfrm flipV="1">
            <a:off x="4162310" y="5472309"/>
            <a:ext cx="186305" cy="1961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9931AB01-1132-40D2-ACC0-B0517C512774}"/>
              </a:ext>
            </a:extLst>
          </p:cNvPr>
          <p:cNvCxnSpPr>
            <a:cxnSpLocks/>
          </p:cNvCxnSpPr>
          <p:nvPr/>
        </p:nvCxnSpPr>
        <p:spPr>
          <a:xfrm>
            <a:off x="8617794" y="5553253"/>
            <a:ext cx="146563" cy="18585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824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16C1873-86C1-47ED-BB02-E1879E7F62BE}"/>
              </a:ext>
            </a:extLst>
          </p:cNvPr>
          <p:cNvSpPr txBox="1"/>
          <p:nvPr/>
        </p:nvSpPr>
        <p:spPr>
          <a:xfrm>
            <a:off x="1251081" y="887030"/>
            <a:ext cx="2210391" cy="4963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kumimoji="1"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2. 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学習スタイル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DDAF9A4-BC82-4604-A3BD-F93AA28CBDC5}"/>
              </a:ext>
            </a:extLst>
          </p:cNvPr>
          <p:cNvSpPr txBox="1"/>
          <p:nvPr/>
        </p:nvSpPr>
        <p:spPr>
          <a:xfrm>
            <a:off x="1587569" y="1583719"/>
            <a:ext cx="9410916" cy="16121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視覚的学習者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　・作業手順や機材名などの暗記には，画像を通して覚えやすい．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/>
                <a:ea typeface="ＭＳ Ｐゴシック"/>
              </a:rPr>
              <a:t>　・図表のクオリティ次第で成績アップ．</a:t>
            </a:r>
            <a:endParaRPr lang="en-US" altLang="ja-JP" sz="2400" dirty="0">
              <a:latin typeface="ＭＳ Ｐゴシック"/>
              <a:ea typeface="ＭＳ Ｐゴシック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74ECB04-D8D4-45CD-B6D8-BCC2B17CE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00" y="4482420"/>
            <a:ext cx="2290916" cy="227373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045BA5E-0DA2-41D5-A239-31BFD929255E}"/>
              </a:ext>
            </a:extLst>
          </p:cNvPr>
          <p:cNvSpPr txBox="1"/>
          <p:nvPr/>
        </p:nvSpPr>
        <p:spPr>
          <a:xfrm>
            <a:off x="1587569" y="3458761"/>
            <a:ext cx="8783780" cy="1612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言語的学習者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　・文字が多いスライド，複雑な単語・綴りなど記憶に残りやすい．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j-cs"/>
            </a:endParaRPr>
          </a:p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ja-JP" altLang="en-US" sz="2400" dirty="0">
                <a:latin typeface="ＭＳ Ｐゴシック"/>
                <a:ea typeface="ＭＳ Ｐゴシック"/>
                <a:cs typeface="+mj-cs"/>
              </a:rPr>
              <a:t>　・解説者の説明次第で成績アップ．</a:t>
            </a:r>
            <a:endParaRPr lang="en-US" altLang="ja-JP" sz="2400" dirty="0">
              <a:latin typeface="ＭＳ Ｐゴシック"/>
              <a:ea typeface="ＭＳ Ｐゴシック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244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952254" y="673933"/>
            <a:ext cx="177501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500">
                <a:latin typeface="ＭＳ Ｐゴシック"/>
                <a:ea typeface="ＭＳ Ｐゴシック"/>
              </a:rPr>
              <a:t>方法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6442D9-0855-FDC0-F5C3-C23D30F42925}"/>
              </a:ext>
            </a:extLst>
          </p:cNvPr>
          <p:cNvSpPr txBox="1"/>
          <p:nvPr/>
        </p:nvSpPr>
        <p:spPr>
          <a:xfrm>
            <a:off x="1369557" y="1394339"/>
            <a:ext cx="4465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実験日時</a:t>
            </a:r>
            <a:r>
              <a:rPr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実験場所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7B22A0D-CCA1-A0EF-C754-C9A10B6CB248}"/>
              </a:ext>
            </a:extLst>
          </p:cNvPr>
          <p:cNvSpPr txBox="1"/>
          <p:nvPr/>
        </p:nvSpPr>
        <p:spPr>
          <a:xfrm>
            <a:off x="1590802" y="2032967"/>
            <a:ext cx="10034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実験日時：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2022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月中旬～下旬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午前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時～</a:t>
            </a:r>
            <a:r>
              <a:rPr kumimoji="1"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時．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実験場所：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E-151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教室</a:t>
            </a:r>
            <a:r>
              <a:rPr lang="en-US" altLang="ja-JP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付近の廊下．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BF01A7D-0385-A10E-10BD-75ADD59D7C69}"/>
              </a:ext>
            </a:extLst>
          </p:cNvPr>
          <p:cNvSpPr txBox="1"/>
          <p:nvPr/>
        </p:nvSpPr>
        <p:spPr>
          <a:xfrm>
            <a:off x="1369557" y="3338148"/>
            <a:ext cx="2134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実験参加者</a:t>
            </a:r>
            <a:endParaRPr kumimoji="1" lang="ja-JP" altLang="en-US" sz="24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793A131-C18E-FDF9-A475-D8C5B368B50D}"/>
              </a:ext>
            </a:extLst>
          </p:cNvPr>
          <p:cNvSpPr txBox="1"/>
          <p:nvPr/>
        </p:nvSpPr>
        <p:spPr>
          <a:xfrm>
            <a:off x="1590802" y="3869054"/>
            <a:ext cx="1003459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u="sng">
                <a:solidFill>
                  <a:srgbClr val="000000"/>
                </a:solidFill>
                <a:latin typeface="ＭＳ Ｐゴシック"/>
                <a:ea typeface="ＭＳ Ｐゴシック"/>
              </a:rPr>
              <a:t>大学生</a:t>
            </a:r>
            <a:r>
              <a:rPr lang="en-US" altLang="ja-JP" sz="2400" u="sng">
                <a:solidFill>
                  <a:srgbClr val="000000"/>
                </a:solidFill>
                <a:latin typeface="ＭＳ Ｐゴシック"/>
                <a:ea typeface="ＭＳ Ｐゴシック"/>
              </a:rPr>
              <a:t>22</a:t>
            </a:r>
            <a:r>
              <a:rPr lang="ja-JP" altLang="en-US" sz="2400" u="sng">
                <a:solidFill>
                  <a:srgbClr val="000000"/>
                </a:solidFill>
                <a:latin typeface="ＭＳ Ｐゴシック"/>
                <a:ea typeface="ＭＳ Ｐゴシック"/>
              </a:rPr>
              <a:t>名</a:t>
            </a:r>
            <a:r>
              <a:rPr lang="ja-JP" altLang="en-US" sz="2400">
                <a:solidFill>
                  <a:srgbClr val="000000"/>
                </a:solidFill>
                <a:latin typeface="ＭＳ Ｐゴシック"/>
                <a:ea typeface="ＭＳ Ｐゴシック"/>
              </a:rPr>
              <a:t> </a:t>
            </a:r>
            <a:r>
              <a:rPr lang="en-US" altLang="ja-JP" sz="2400">
                <a:solidFill>
                  <a:srgbClr val="000000"/>
                </a:solidFill>
                <a:latin typeface="ＭＳ Ｐゴシック"/>
                <a:ea typeface="ＭＳ Ｐゴシック"/>
              </a:rPr>
              <a:t>(</a:t>
            </a:r>
            <a:r>
              <a:rPr lang="ja-JP" altLang="en-US" sz="2400">
                <a:solidFill>
                  <a:srgbClr val="000000"/>
                </a:solidFill>
                <a:latin typeface="ＭＳ Ｐゴシック"/>
                <a:ea typeface="ＭＳ Ｐゴシック"/>
              </a:rPr>
              <a:t>男性</a:t>
            </a:r>
            <a:r>
              <a:rPr lang="en-US" altLang="ja-JP" sz="2400">
                <a:solidFill>
                  <a:srgbClr val="000000"/>
                </a:solidFill>
                <a:latin typeface="ＭＳ Ｐゴシック"/>
                <a:ea typeface="ＭＳ Ｐゴシック"/>
              </a:rPr>
              <a:t>9</a:t>
            </a:r>
            <a:r>
              <a:rPr lang="ja-JP" altLang="en-US" sz="2400">
                <a:solidFill>
                  <a:srgbClr val="000000"/>
                </a:solidFill>
                <a:latin typeface="ＭＳ Ｐゴシック"/>
                <a:ea typeface="ＭＳ Ｐゴシック"/>
              </a:rPr>
              <a:t>名</a:t>
            </a:r>
            <a:r>
              <a:rPr lang="en-US" altLang="ja-JP" sz="2400">
                <a:solidFill>
                  <a:srgbClr val="000000"/>
                </a:solidFill>
                <a:latin typeface="ＭＳ Ｐゴシック"/>
                <a:ea typeface="ＭＳ Ｐゴシック"/>
              </a:rPr>
              <a:t>, </a:t>
            </a:r>
            <a:r>
              <a:rPr lang="ja-JP" altLang="en-US" sz="2400">
                <a:solidFill>
                  <a:srgbClr val="000000"/>
                </a:solidFill>
                <a:latin typeface="ＭＳ Ｐゴシック"/>
                <a:ea typeface="ＭＳ Ｐゴシック"/>
              </a:rPr>
              <a:t>女性</a:t>
            </a:r>
            <a:r>
              <a:rPr lang="en-US" altLang="ja-JP" sz="2400">
                <a:solidFill>
                  <a:srgbClr val="000000"/>
                </a:solidFill>
                <a:latin typeface="ＭＳ Ｐゴシック"/>
                <a:ea typeface="ＭＳ Ｐゴシック"/>
              </a:rPr>
              <a:t>13</a:t>
            </a:r>
            <a:r>
              <a:rPr lang="ja-JP" altLang="en-US" sz="2400">
                <a:solidFill>
                  <a:srgbClr val="000000"/>
                </a:solidFill>
                <a:latin typeface="ＭＳ Ｐゴシック"/>
                <a:ea typeface="ＭＳ Ｐゴシック"/>
              </a:rPr>
              <a:t>名</a:t>
            </a:r>
            <a:r>
              <a:rPr lang="en-US" altLang="ja-JP" sz="2400">
                <a:solidFill>
                  <a:srgbClr val="000000"/>
                </a:solidFill>
                <a:latin typeface="ＭＳ Ｐゴシック"/>
                <a:ea typeface="ＭＳ Ｐゴシック"/>
              </a:rPr>
              <a:t>) </a:t>
            </a:r>
            <a:endParaRPr lang="en-US" altLang="ja-JP" sz="2400">
              <a:latin typeface="ＭＳ Ｐゴシック"/>
              <a:ea typeface="ＭＳ Ｐゴシック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CB70CD1-3188-37FF-D917-6F8EAE1AF4CE}"/>
              </a:ext>
            </a:extLst>
          </p:cNvPr>
          <p:cNvSpPr txBox="1"/>
          <p:nvPr/>
        </p:nvSpPr>
        <p:spPr>
          <a:xfrm>
            <a:off x="1307304" y="5642565"/>
            <a:ext cx="1003459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＊データに不備があり、音声あり群の視覚的学習者</a:t>
            </a:r>
            <a:r>
              <a:rPr lang="en-US" altLang="ja-JP" sz="24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2</a:t>
            </a:r>
            <a:r>
              <a:rPr lang="ja-JP" altLang="en-US" sz="24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名除外した．</a:t>
            </a:r>
            <a:endParaRPr lang="en-US" altLang="ja-JP" sz="2400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6BB46F3-0F5E-12BC-EA20-2FC05ADE2D96}"/>
              </a:ext>
            </a:extLst>
          </p:cNvPr>
          <p:cNvSpPr txBox="1"/>
          <p:nvPr/>
        </p:nvSpPr>
        <p:spPr>
          <a:xfrm>
            <a:off x="1589838" y="4453671"/>
            <a:ext cx="883500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2400" dirty="0">
                <a:latin typeface="ＭＳ Ｐゴシック"/>
                <a:ea typeface="ＭＳ Ｐゴシック"/>
              </a:rPr>
              <a:t>音声あり群</a:t>
            </a:r>
            <a:r>
              <a:rPr lang="en-US" altLang="ja-JP" sz="2400" dirty="0">
                <a:latin typeface="ＭＳ Ｐゴシック"/>
                <a:ea typeface="ＭＳ Ｐゴシック"/>
              </a:rPr>
              <a:t>9</a:t>
            </a:r>
            <a:r>
              <a:rPr lang="ja-JP" altLang="en-US" sz="2400" dirty="0">
                <a:latin typeface="ＭＳ Ｐゴシック"/>
                <a:ea typeface="ＭＳ Ｐゴシック"/>
              </a:rPr>
              <a:t>名：視覚的学習者</a:t>
            </a:r>
            <a:r>
              <a:rPr lang="en-US" altLang="ja-JP" sz="2400" dirty="0">
                <a:latin typeface="ＭＳ Ｐゴシック"/>
                <a:ea typeface="ＭＳ Ｐゴシック"/>
              </a:rPr>
              <a:t>7</a:t>
            </a:r>
            <a:r>
              <a:rPr lang="ja-JP" altLang="en-US" sz="2400" dirty="0">
                <a:latin typeface="ＭＳ Ｐゴシック"/>
                <a:ea typeface="ＭＳ Ｐゴシック"/>
              </a:rPr>
              <a:t>名, 言語的学習者</a:t>
            </a:r>
            <a:r>
              <a:rPr lang="en-US" altLang="ja-JP" sz="2400" dirty="0">
                <a:latin typeface="ＭＳ Ｐゴシック"/>
                <a:ea typeface="ＭＳ Ｐゴシック"/>
              </a:rPr>
              <a:t>2</a:t>
            </a:r>
            <a:r>
              <a:rPr lang="ja-JP" altLang="en-US" sz="2400" dirty="0">
                <a:latin typeface="ＭＳ Ｐゴシック"/>
                <a:ea typeface="ＭＳ Ｐゴシック"/>
              </a:rPr>
              <a:t>名．</a:t>
            </a:r>
            <a:endParaRPr lang="en-US" altLang="ja-JP" sz="2400" dirty="0">
              <a:latin typeface="ＭＳ Ｐゴシック"/>
              <a:ea typeface="ＭＳ Ｐゴシック"/>
            </a:endParaRPr>
          </a:p>
          <a:p>
            <a:r>
              <a:rPr kumimoji="1" lang="ja-JP" altLang="en-US" sz="2400" dirty="0">
                <a:latin typeface="ＭＳ Ｐゴシック"/>
                <a:ea typeface="ＭＳ Ｐゴシック"/>
              </a:rPr>
              <a:t>音声なし群11名：</a:t>
            </a:r>
            <a:r>
              <a:rPr lang="ja-JP" altLang="en-US" sz="2400" dirty="0">
                <a:latin typeface="ＭＳ Ｐゴシック"/>
                <a:ea typeface="ＭＳ Ｐゴシック"/>
              </a:rPr>
              <a:t>視覚的学習者</a:t>
            </a:r>
            <a:r>
              <a:rPr kumimoji="1" lang="en-US" altLang="ja-JP" sz="2400" dirty="0">
                <a:latin typeface="ＭＳ Ｐゴシック"/>
                <a:ea typeface="ＭＳ Ｐゴシック"/>
              </a:rPr>
              <a:t>10</a:t>
            </a:r>
            <a:r>
              <a:rPr kumimoji="1" lang="ja-JP" altLang="en-US" sz="2400" dirty="0">
                <a:latin typeface="ＭＳ Ｐゴシック"/>
                <a:ea typeface="ＭＳ Ｐゴシック"/>
              </a:rPr>
              <a:t>名,</a:t>
            </a:r>
            <a:r>
              <a:rPr lang="ja-JP" altLang="en-US" sz="2400" dirty="0">
                <a:latin typeface="ＭＳ Ｐゴシック"/>
                <a:ea typeface="ＭＳ Ｐゴシック"/>
              </a:rPr>
              <a:t> 言語的学習者</a:t>
            </a:r>
            <a:r>
              <a:rPr lang="en-US" altLang="ja-JP" sz="2400" dirty="0">
                <a:latin typeface="ＭＳ Ｐゴシック"/>
                <a:ea typeface="ＭＳ Ｐゴシック"/>
              </a:rPr>
              <a:t>1</a:t>
            </a:r>
            <a:r>
              <a:rPr lang="ja-JP" altLang="en-US" sz="2400" dirty="0">
                <a:latin typeface="ＭＳ Ｐゴシック"/>
                <a:ea typeface="ＭＳ Ｐゴシック"/>
              </a:rPr>
              <a:t>名．</a:t>
            </a:r>
            <a:endParaRPr lang="en-US" altLang="ja-JP" sz="2400" dirty="0"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73631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9088A9-CE3F-CD63-5517-6D1BB7C09D82}"/>
              </a:ext>
            </a:extLst>
          </p:cNvPr>
          <p:cNvSpPr txBox="1"/>
          <p:nvPr/>
        </p:nvSpPr>
        <p:spPr>
          <a:xfrm>
            <a:off x="748550" y="673933"/>
            <a:ext cx="315844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kumimoji="1" lang="ja-JP" altLang="en-US" sz="2500">
                <a:latin typeface="ＭＳ Ｐゴシック"/>
                <a:ea typeface="ＭＳ Ｐゴシック"/>
              </a:rPr>
              <a:t>方法　</a:t>
            </a:r>
            <a:r>
              <a:rPr kumimoji="1" lang="en-US" altLang="ja-JP" sz="2500">
                <a:latin typeface="ＭＳ Ｐゴシック"/>
                <a:ea typeface="ＭＳ Ｐゴシック"/>
              </a:rPr>
              <a:t>〈</a:t>
            </a:r>
            <a:r>
              <a:rPr kumimoji="1" lang="ja-JP" altLang="en-US" sz="2500">
                <a:latin typeface="ＭＳ Ｐゴシック"/>
                <a:ea typeface="ＭＳ Ｐゴシック"/>
              </a:rPr>
              <a:t>授業動画</a:t>
            </a:r>
            <a:r>
              <a:rPr kumimoji="1" lang="en-US" altLang="ja-JP" sz="2500">
                <a:latin typeface="ＭＳ Ｐゴシック"/>
                <a:ea typeface="ＭＳ Ｐゴシック"/>
              </a:rPr>
              <a:t>〉</a:t>
            </a:r>
            <a:endParaRPr kumimoji="1" lang="ja-JP" altLang="en-US" sz="2500">
              <a:latin typeface="ＭＳ Ｐゴシック"/>
              <a:ea typeface="ＭＳ Ｐゴシック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3D34578-76E5-1AC8-B4AE-92FD27462870}"/>
              </a:ext>
            </a:extLst>
          </p:cNvPr>
          <p:cNvSpPr txBox="1"/>
          <p:nvPr/>
        </p:nvSpPr>
        <p:spPr>
          <a:xfrm>
            <a:off x="1176294" y="1577831"/>
            <a:ext cx="814414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2400" dirty="0">
                <a:latin typeface="MS PGothic"/>
                <a:ea typeface="MS PGothic"/>
              </a:rPr>
              <a:t>1. </a:t>
            </a:r>
            <a:r>
              <a:rPr kumimoji="1" lang="ja-JP" altLang="en-US" sz="2400" dirty="0">
                <a:latin typeface="MS PGothic"/>
                <a:ea typeface="MS PGothic"/>
              </a:rPr>
              <a:t>独自に作成したオンデマンド用授業動画を使用</a:t>
            </a:r>
            <a:endParaRPr kumimoji="1" lang="en-US" altLang="ja-JP" sz="2400" dirty="0">
              <a:latin typeface="MS PGothic"/>
              <a:ea typeface="MS PGothic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D1EE5FA-F729-9A18-8400-086C99D95A46}"/>
              </a:ext>
            </a:extLst>
          </p:cNvPr>
          <p:cNvSpPr txBox="1"/>
          <p:nvPr/>
        </p:nvSpPr>
        <p:spPr>
          <a:xfrm>
            <a:off x="1176294" y="2785119"/>
            <a:ext cx="713398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latin typeface="MS PGothic"/>
                <a:ea typeface="MS PGothic"/>
              </a:rPr>
              <a:t>2.</a:t>
            </a:r>
            <a:r>
              <a:rPr lang="ja-JP" altLang="en-US" sz="2400" dirty="0">
                <a:latin typeface="MS PGothic"/>
                <a:ea typeface="MS PGothic"/>
              </a:rPr>
              <a:t> 授業動画の</a:t>
            </a:r>
            <a:r>
              <a:rPr kumimoji="1" lang="ja-JP" altLang="en-US" sz="2400" dirty="0">
                <a:latin typeface="MS PGothic"/>
                <a:ea typeface="MS PGothic"/>
              </a:rPr>
              <a:t>内容は，</a:t>
            </a:r>
            <a:r>
              <a:rPr kumimoji="1" lang="en-US" altLang="ja-JP" sz="2400" dirty="0">
                <a:solidFill>
                  <a:srgbClr val="FF0000"/>
                </a:solidFill>
                <a:latin typeface="MS PGothic"/>
                <a:ea typeface="メイリオ"/>
              </a:rPr>
              <a:t>3D</a:t>
            </a:r>
            <a:r>
              <a:rPr kumimoji="1" lang="ja-JP" altLang="en-US" sz="2400" dirty="0">
                <a:solidFill>
                  <a:srgbClr val="FF0000"/>
                </a:solidFill>
                <a:latin typeface="MS PGothic"/>
                <a:ea typeface="MS PGothic"/>
              </a:rPr>
              <a:t>プリンタの扱い方</a:t>
            </a:r>
            <a:r>
              <a:rPr kumimoji="1" lang="ja-JP" altLang="en-US" sz="2400" dirty="0">
                <a:latin typeface="MS PGothic"/>
                <a:ea typeface="MS PGothic"/>
              </a:rPr>
              <a:t>について</a:t>
            </a:r>
            <a:endParaRPr kumimoji="1" lang="en-US" altLang="ja-JP" sz="2400" dirty="0">
              <a:latin typeface="MS PGothic"/>
              <a:ea typeface="MS PGothic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EB153F3-209D-483E-3E5F-3AC6196DB9DD}"/>
              </a:ext>
            </a:extLst>
          </p:cNvPr>
          <p:cNvSpPr txBox="1"/>
          <p:nvPr/>
        </p:nvSpPr>
        <p:spPr>
          <a:xfrm>
            <a:off x="1755640" y="4328562"/>
            <a:ext cx="600997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2400" dirty="0">
                <a:latin typeface="MS PGothic"/>
                <a:ea typeface="MS PGothic"/>
              </a:rPr>
              <a:t>→公平性を保つため，知らない内容を扱う</a:t>
            </a:r>
            <a:endParaRPr kumimoji="1" lang="en-US" altLang="ja-JP" sz="2400" dirty="0">
              <a:latin typeface="MS PGothic"/>
              <a:ea typeface="MS PGothic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1CCC7DE-43F2-B7C4-29F7-EC6F25426C35}"/>
              </a:ext>
            </a:extLst>
          </p:cNvPr>
          <p:cNvSpPr txBox="1"/>
          <p:nvPr/>
        </p:nvSpPr>
        <p:spPr>
          <a:xfrm>
            <a:off x="1755640" y="3866897"/>
            <a:ext cx="600997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>
                <a:latin typeface="MS PGothic"/>
                <a:ea typeface="MS PGothic"/>
              </a:rPr>
              <a:t>→授業内容に興味を持ってもらう</a:t>
            </a:r>
            <a:endParaRPr lang="en-US" altLang="ja-JP" sz="2400">
              <a:latin typeface="MS PGothic"/>
              <a:ea typeface="MS PGothic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193BB5F-0747-467E-8215-18CBBE0C9452}"/>
              </a:ext>
            </a:extLst>
          </p:cNvPr>
          <p:cNvSpPr txBox="1"/>
          <p:nvPr/>
        </p:nvSpPr>
        <p:spPr>
          <a:xfrm>
            <a:off x="1386915" y="3349453"/>
            <a:ext cx="1058612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「未体験のことに関連づけることで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</a:t>
            </a:r>
            <a:r>
              <a:rPr lang="ja-JP" altLang="en-US" sz="24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学習対象に興味をもたらす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</a:t>
            </a:r>
            <a:r>
              <a:rPr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Felder,1995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」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5E13836-C1A2-441D-BD11-1CCB09F9D692}"/>
              </a:ext>
            </a:extLst>
          </p:cNvPr>
          <p:cNvSpPr txBox="1"/>
          <p:nvPr/>
        </p:nvSpPr>
        <p:spPr>
          <a:xfrm>
            <a:off x="1386915" y="1999331"/>
            <a:ext cx="637870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>
                <a:latin typeface="MS PGothic"/>
                <a:ea typeface="MS PGothic"/>
              </a:rPr>
              <a:t>　→</a:t>
            </a:r>
            <a:r>
              <a:rPr lang="en-US" altLang="ja-JP" sz="2400">
                <a:latin typeface="MS PGothic"/>
                <a:ea typeface="MS PGothic"/>
              </a:rPr>
              <a:t> 3</a:t>
            </a:r>
            <a:r>
              <a:rPr lang="ja-JP" altLang="en-US" sz="2400">
                <a:latin typeface="MS PGothic"/>
                <a:ea typeface="MS PGothic"/>
              </a:rPr>
              <a:t>分程度</a:t>
            </a:r>
            <a:r>
              <a:rPr lang="en-US" altLang="ja-JP" sz="2400">
                <a:latin typeface="MS PGothic"/>
                <a:ea typeface="MS PGothic"/>
              </a:rPr>
              <a:t>, 5</a:t>
            </a:r>
            <a:r>
              <a:rPr lang="ja-JP" altLang="en-US" sz="2400">
                <a:latin typeface="MS PGothic"/>
                <a:ea typeface="MS PGothic"/>
              </a:rPr>
              <a:t>スライド（</a:t>
            </a:r>
            <a:r>
              <a:rPr lang="en-US" altLang="ja-JP" sz="2400">
                <a:latin typeface="MS PGothic"/>
                <a:ea typeface="MS PGothic"/>
              </a:rPr>
              <a:t>1</a:t>
            </a:r>
            <a:r>
              <a:rPr lang="ja-JP" altLang="en-US" sz="2400">
                <a:latin typeface="MS PGothic"/>
                <a:ea typeface="MS PGothic"/>
              </a:rPr>
              <a:t>枚：タイトル）</a:t>
            </a:r>
            <a:endParaRPr lang="en-US" altLang="ja-JP" sz="2400">
              <a:latin typeface="MS PGothic"/>
              <a:ea typeface="MS PGothic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56FF80B-9A2D-C9C1-9756-998969732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97" y="4692238"/>
            <a:ext cx="2139150" cy="192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024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7E8A379-26C0-6729-49BE-1D44A265B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26" y="437322"/>
            <a:ext cx="11370365" cy="604299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8342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EEC167F-3528-609D-7ED4-F9A186E4B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1" y="445086"/>
            <a:ext cx="11310730" cy="596782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2990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EA9E3B9A47F024D924E6552FF7C3523" ma:contentTypeVersion="8" ma:contentTypeDescription="新しいドキュメントを作成します。" ma:contentTypeScope="" ma:versionID="22f67bbd609782d92a239a139e99ffa3">
  <xsd:schema xmlns:xsd="http://www.w3.org/2001/XMLSchema" xmlns:xs="http://www.w3.org/2001/XMLSchema" xmlns:p="http://schemas.microsoft.com/office/2006/metadata/properties" xmlns:ns2="23b00643-d781-4f03-bd81-a28beac362a4" targetNamespace="http://schemas.microsoft.com/office/2006/metadata/properties" ma:root="true" ma:fieldsID="3d0d2b9a2aedc5bbfbbec443f5cb8362" ns2:_="">
    <xsd:import namespace="23b00643-d781-4f03-bd81-a28beac362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b00643-d781-4f03-bd81-a28beac362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9C09AF-B839-46A1-8FDB-8DF0F22946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37B6AB-4839-4B13-A8BF-4B0F737591AB}">
  <ds:schemaRefs>
    <ds:schemaRef ds:uri="26362d74-27d7-4835-92c0-bc234e27ede7"/>
    <ds:schemaRef ds:uri="695436ca-1107-44ec-a95c-f114bf4f9b30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586C17A-12E0-4E09-9FF9-A2D9601ABB36}">
  <ds:schemaRefs>
    <ds:schemaRef ds:uri="23b00643-d781-4f03-bd81-a28beac362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2719</Words>
  <Application>Microsoft Office PowerPoint</Application>
  <PresentationFormat>ワイド画面</PresentationFormat>
  <Paragraphs>312</Paragraphs>
  <Slides>31</Slides>
  <Notes>26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42" baseType="lpstr">
      <vt:lpstr>-apple-system</vt:lpstr>
      <vt:lpstr>MS PGothic</vt:lpstr>
      <vt:lpstr>MS PGothic</vt:lpstr>
      <vt:lpstr>MS Gothic</vt:lpstr>
      <vt:lpstr>游ゴシック</vt:lpstr>
      <vt:lpstr>游ゴシック Light</vt:lpstr>
      <vt:lpstr>Arial</vt:lpstr>
      <vt:lpstr>Cambria</vt:lpstr>
      <vt:lpstr>Century</vt:lpstr>
      <vt:lpstr>Tahoma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重田 真宏</dc:creator>
  <cp:lastModifiedBy>重田 真宏</cp:lastModifiedBy>
  <cp:revision>42</cp:revision>
  <dcterms:created xsi:type="dcterms:W3CDTF">2022-12-30T08:21:02Z</dcterms:created>
  <dcterms:modified xsi:type="dcterms:W3CDTF">2025-09-22T17:03:53Z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0x010100EEA9E3B9A47F024D924E6552FF7C3523</vt:lpwstr>
  </property>
  <property fmtid="{D5CDD505-2E9C-101B-9397-08002B2CF9AE}" pid="3" name="MediaServiceImageTags">
    <vt:lpwstr/>
  </property>
</Properties>
</file>