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4"/>
  </p:sldMasterIdLst>
  <p:notesMasterIdLst>
    <p:notesMasterId r:id="rId24"/>
  </p:notesMasterIdLst>
  <p:sldIdLst>
    <p:sldId id="256" r:id="rId5"/>
    <p:sldId id="282" r:id="rId6"/>
    <p:sldId id="322" r:id="rId7"/>
    <p:sldId id="286" r:id="rId8"/>
    <p:sldId id="289" r:id="rId9"/>
    <p:sldId id="265" r:id="rId10"/>
    <p:sldId id="262" r:id="rId11"/>
    <p:sldId id="307" r:id="rId12"/>
    <p:sldId id="335" r:id="rId13"/>
    <p:sldId id="294" r:id="rId14"/>
    <p:sldId id="310" r:id="rId15"/>
    <p:sldId id="311" r:id="rId16"/>
    <p:sldId id="273" r:id="rId17"/>
    <p:sldId id="319" r:id="rId18"/>
    <p:sldId id="334" r:id="rId19"/>
    <p:sldId id="323" r:id="rId20"/>
    <p:sldId id="306" r:id="rId21"/>
    <p:sldId id="303" r:id="rId22"/>
    <p:sldId id="30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48930D25-0E9F-4A8A-9D62-4C6E28EDDC92}">
          <p14:sldIdLst>
            <p14:sldId id="256"/>
            <p14:sldId id="282"/>
            <p14:sldId id="322"/>
            <p14:sldId id="286"/>
            <p14:sldId id="289"/>
            <p14:sldId id="265"/>
            <p14:sldId id="262"/>
            <p14:sldId id="307"/>
            <p14:sldId id="335"/>
            <p14:sldId id="294"/>
            <p14:sldId id="310"/>
            <p14:sldId id="311"/>
            <p14:sldId id="273"/>
            <p14:sldId id="319"/>
            <p14:sldId id="334"/>
            <p14:sldId id="323"/>
            <p14:sldId id="306"/>
            <p14:sldId id="303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ro Bunkyo" initials="TB" lastIdx="1" clrIdx="0">
    <p:extLst>
      <p:ext uri="{19B8F6BF-5375-455C-9EA6-DF929625EA0E}">
        <p15:presenceInfo xmlns:p15="http://schemas.microsoft.com/office/powerpoint/2012/main" userId="f2dfacc048283c6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1688BD-BF68-43D0-9592-483628658278}" v="80" dt="2022-11-02T10:46:17.959"/>
    <p1510:client id="{116FB177-B7BE-4F2F-A505-7A82409DFDC7}" v="52" dt="2022-11-01T03:42:36.162"/>
    <p1510:client id="{14CBEBAD-936F-40E0-951C-FA7F690325D5}" v="109" dt="2022-11-09T10:55:57.049"/>
    <p1510:client id="{20505455-4383-492B-8A79-9CA436E20717}" v="238" dt="2022-11-13T05:11:59.107"/>
    <p1510:client id="{2858B2FD-3282-420F-A387-CECA39D13783}" v="112" dt="2022-11-01T02:51:58.878"/>
    <p1510:client id="{2C6DF7F3-996D-47D8-8811-7B0AC7B96193}" v="173" dt="2022-11-13T07:29:28.044"/>
    <p1510:client id="{2DA45FAA-8D31-45BF-907B-63652F5C2AD6}" v="1" dt="2022-10-30T15:33:44.553"/>
    <p1510:client id="{40B4CBE9-A8F7-431D-82CB-1E58F044C25C}" v="2" dt="2023-06-09T07:58:16.189"/>
    <p1510:client id="{53790DD2-2E56-41E1-8F41-0276108D2E93}" v="6" dt="2022-11-01T10:49:20.658"/>
    <p1510:client id="{5669F717-5B9B-4147-B9A9-093BA208730F}" v="8" dt="2022-11-01T12:27:51.696"/>
    <p1510:client id="{60EF6065-4D69-4C6F-BE0B-14F712D33492}" v="167" dt="2022-11-13T05:19:51.988"/>
    <p1510:client id="{6D1FD66C-5BA9-4ECE-AF4F-B67E5E4D5F8A}" v="6" dt="2022-11-13T08:34:24.900"/>
    <p1510:client id="{6F4CDE7A-A05E-41C6-AE52-211D08C1C8F6}" v="12" dt="2022-10-28T15:02:38.193"/>
    <p1510:client id="{6FF59085-934E-464F-AC53-8D754BE03897}" v="28" dt="2022-11-12T11:22:44.666"/>
    <p1510:client id="{742D318E-33D0-48A5-9E1A-D7AC9C0A0D7C}" v="47" dt="2022-11-09T11:32:46.854"/>
    <p1510:client id="{7FDF8E6E-A592-42F5-97AA-83212613FC08}" v="118" dt="2022-10-28T06:59:28.695"/>
    <p1510:client id="{8C63C20D-4995-440D-B71D-46B393494A6E}" v="265" dt="2023-10-09T10:01:10.297"/>
    <p1510:client id="{AB86DB52-8FEE-45A2-B758-421CBA56C432}" v="23" dt="2022-11-01T11:16:32.299"/>
    <p1510:client id="{AF98B8FB-4D62-493E-AA06-24BA8CECCF81}" v="407" dt="2022-11-13T08:29:23.376"/>
    <p1510:client id="{BA2328FB-BAD6-4B89-B8AD-6B4C4D3A0087}" v="40" dt="2022-10-25T14:03:17.974"/>
    <p1510:client id="{BF183F12-58B5-4A83-97F7-5A8D54B4CFF9}" v="1" dt="2022-11-02T14:58:47.381"/>
    <p1510:client id="{BF3C3CB3-D205-4EA0-BBA3-D424D1439A8E}" v="8" dt="2022-10-24T12:48:15.120"/>
    <p1510:client id="{C1534320-899B-4F0E-AE01-F351DCF00A32}" v="371" dt="2022-11-12T11:00:33.385"/>
    <p1510:client id="{D0400CCD-D0D3-4F89-8D71-A7B6B33F0C50}" v="195" dt="2022-11-12T09:18:10.188"/>
    <p1510:client id="{D2767D25-6055-4ED0-82D6-131B00F8653A}" v="7" dt="2022-10-22T14:30:52.615"/>
    <p1510:client id="{D35A0FC2-3D05-49D1-A301-071CB2D38C78}" v="245" dt="2022-11-12T09:42:46.525"/>
    <p1510:client id="{D60BB0AA-C775-4DA9-A91A-2B4BAB28E652}" v="3" dt="2022-11-13T09:44:31.432"/>
    <p1510:client id="{DB183201-54E1-411E-9C70-B1C2C617B9CC}" v="21" dt="2022-11-13T08:34:23.913"/>
    <p1510:client id="{E96B6803-9F4B-4A82-BE87-5F3853829ECE}" v="16" dt="2022-11-14T00:35:11.548"/>
    <p1510:client id="{EDA2183F-F364-441B-9F17-554250B41862}" v="4" dt="2022-11-01T10:43:11.038"/>
    <p1510:client id="{F4CC6CCE-7384-4D36-A379-21B4E4092A1A}" v="957" dt="2022-11-12T11:51:13.602"/>
    <p1510:client id="{F571B7C4-68BA-4B38-B6A2-8E4DC6AC8367}" v="29" dt="2022-11-12T08:10:18.672"/>
    <p1510:client id="{FEC7C409-AB61-4BD6-B8C2-8298F910E14A}" v="417" dt="2022-11-13T06:05:59.3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82" autoAdjust="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武田 陽史" userId="S::20hp232@s.bgu.ac.jp::8d34fad0-3258-469e-8761-15d35285311e" providerId="AD" clId="Web-{60EF6065-4D69-4C6F-BE0B-14F712D33492}"/>
    <pc:docChg chg="modSld">
      <pc:chgData name="武田 陽史" userId="S::20hp232@s.bgu.ac.jp::8d34fad0-3258-469e-8761-15d35285311e" providerId="AD" clId="Web-{60EF6065-4D69-4C6F-BE0B-14F712D33492}" dt="2022-11-13T05:19:51.473" v="101" actId="20577"/>
      <pc:docMkLst>
        <pc:docMk/>
      </pc:docMkLst>
      <pc:sldChg chg="modSp">
        <pc:chgData name="武田 陽史" userId="S::20hp232@s.bgu.ac.jp::8d34fad0-3258-469e-8761-15d35285311e" providerId="AD" clId="Web-{60EF6065-4D69-4C6F-BE0B-14F712D33492}" dt="2022-11-13T05:19:51.473" v="101" actId="20577"/>
        <pc:sldMkLst>
          <pc:docMk/>
          <pc:sldMk cId="2538207539" sldId="294"/>
        </pc:sldMkLst>
        <pc:spChg chg="mod">
          <ac:chgData name="武田 陽史" userId="S::20hp232@s.bgu.ac.jp::8d34fad0-3258-469e-8761-15d35285311e" providerId="AD" clId="Web-{60EF6065-4D69-4C6F-BE0B-14F712D33492}" dt="2022-11-13T05:19:51.473" v="101" actId="20577"/>
          <ac:spMkLst>
            <pc:docMk/>
            <pc:sldMk cId="2538207539" sldId="294"/>
            <ac:spMk id="2" creationId="{04C09A78-A8C9-8772-8ABC-A25FFDA1960A}"/>
          </ac:spMkLst>
        </pc:spChg>
        <pc:spChg chg="mod">
          <ac:chgData name="武田 陽史" userId="S::20hp232@s.bgu.ac.jp::8d34fad0-3258-469e-8761-15d35285311e" providerId="AD" clId="Web-{60EF6065-4D69-4C6F-BE0B-14F712D33492}" dt="2022-11-13T05:19:34.988" v="97" actId="20577"/>
          <ac:spMkLst>
            <pc:docMk/>
            <pc:sldMk cId="2538207539" sldId="294"/>
            <ac:spMk id="11" creationId="{3DB2B6E5-3FF2-D044-7579-C54457B08BF5}"/>
          </ac:spMkLst>
        </pc:spChg>
      </pc:sldChg>
      <pc:sldChg chg="addSp modSp">
        <pc:chgData name="武田 陽史" userId="S::20hp232@s.bgu.ac.jp::8d34fad0-3258-469e-8761-15d35285311e" providerId="AD" clId="Web-{60EF6065-4D69-4C6F-BE0B-14F712D33492}" dt="2022-11-13T05:17:27.312" v="75" actId="20577"/>
        <pc:sldMkLst>
          <pc:docMk/>
          <pc:sldMk cId="3583807028" sldId="300"/>
        </pc:sldMkLst>
        <pc:spChg chg="add mod">
          <ac:chgData name="武田 陽史" userId="S::20hp232@s.bgu.ac.jp::8d34fad0-3258-469e-8761-15d35285311e" providerId="AD" clId="Web-{60EF6065-4D69-4C6F-BE0B-14F712D33492}" dt="2022-11-13T05:17:27.312" v="75" actId="20577"/>
          <ac:spMkLst>
            <pc:docMk/>
            <pc:sldMk cId="3583807028" sldId="300"/>
            <ac:spMk id="3" creationId="{20D695F6-734A-AB2E-7AC9-C43CF01E5F7A}"/>
          </ac:spMkLst>
        </pc:spChg>
      </pc:sldChg>
    </pc:docChg>
  </pc:docChgLst>
  <pc:docChgLst>
    <pc:chgData name="武田 陽史" userId="S::20hp232@s.bgu.ac.jp::8d34fad0-3258-469e-8761-15d35285311e" providerId="AD" clId="Web-{E96B6803-9F4B-4A82-BE87-5F3853829ECE}"/>
    <pc:docChg chg="modSld">
      <pc:chgData name="武田 陽史" userId="S::20hp232@s.bgu.ac.jp::8d34fad0-3258-469e-8761-15d35285311e" providerId="AD" clId="Web-{E96B6803-9F4B-4A82-BE87-5F3853829ECE}" dt="2022-11-14T00:35:04.032" v="14" actId="20577"/>
      <pc:docMkLst>
        <pc:docMk/>
      </pc:docMkLst>
      <pc:sldChg chg="modSp">
        <pc:chgData name="武田 陽史" userId="S::20hp232@s.bgu.ac.jp::8d34fad0-3258-469e-8761-15d35285311e" providerId="AD" clId="Web-{E96B6803-9F4B-4A82-BE87-5F3853829ECE}" dt="2022-11-14T00:35:04.032" v="14" actId="20577"/>
        <pc:sldMkLst>
          <pc:docMk/>
          <pc:sldMk cId="2792664513" sldId="265"/>
        </pc:sldMkLst>
        <pc:spChg chg="mod">
          <ac:chgData name="武田 陽史" userId="S::20hp232@s.bgu.ac.jp::8d34fad0-3258-469e-8761-15d35285311e" providerId="AD" clId="Web-{E96B6803-9F4B-4A82-BE87-5F3853829ECE}" dt="2022-11-14T00:35:04.032" v="14" actId="20577"/>
          <ac:spMkLst>
            <pc:docMk/>
            <pc:sldMk cId="2792664513" sldId="265"/>
            <ac:spMk id="3" creationId="{33B98FCF-4023-46E6-8CBE-90242B3E912D}"/>
          </ac:spMkLst>
        </pc:spChg>
      </pc:sldChg>
    </pc:docChg>
  </pc:docChgLst>
  <pc:docChgLst>
    <pc:chgData name="重田 真宏" userId="S::20hp225@s.bgu.ac.jp::437479e5-34b9-41fc-b8b0-4c31523e5d90" providerId="AD" clId="Web-{7FDF8E6E-A592-42F5-97AA-83212613FC08}"/>
    <pc:docChg chg="addSld modSld">
      <pc:chgData name="重田 真宏" userId="S::20hp225@s.bgu.ac.jp::437479e5-34b9-41fc-b8b0-4c31523e5d90" providerId="AD" clId="Web-{7FDF8E6E-A592-42F5-97AA-83212613FC08}" dt="2022-10-28T06:59:28.695" v="133" actId="20577"/>
      <pc:docMkLst>
        <pc:docMk/>
      </pc:docMkLst>
      <pc:sldChg chg="modSp">
        <pc:chgData name="重田 真宏" userId="S::20hp225@s.bgu.ac.jp::437479e5-34b9-41fc-b8b0-4c31523e5d90" providerId="AD" clId="Web-{7FDF8E6E-A592-42F5-97AA-83212613FC08}" dt="2022-10-28T06:51:27.839" v="47" actId="20577"/>
        <pc:sldMkLst>
          <pc:docMk/>
          <pc:sldMk cId="3114466457" sldId="263"/>
        </pc:sldMkLst>
        <pc:spChg chg="mod">
          <ac:chgData name="重田 真宏" userId="S::20hp225@s.bgu.ac.jp::437479e5-34b9-41fc-b8b0-4c31523e5d90" providerId="AD" clId="Web-{7FDF8E6E-A592-42F5-97AA-83212613FC08}" dt="2022-10-28T06:49:50.539" v="11" actId="20577"/>
          <ac:spMkLst>
            <pc:docMk/>
            <pc:sldMk cId="3114466457" sldId="263"/>
            <ac:spMk id="2" creationId="{DD4C8AC1-7F67-3F30-F74F-AC4CF0500CB2}"/>
          </ac:spMkLst>
        </pc:spChg>
        <pc:spChg chg="mod">
          <ac:chgData name="重田 真宏" userId="S::20hp225@s.bgu.ac.jp::437479e5-34b9-41fc-b8b0-4c31523e5d90" providerId="AD" clId="Web-{7FDF8E6E-A592-42F5-97AA-83212613FC08}" dt="2022-10-28T06:51:27.839" v="47" actId="20577"/>
          <ac:spMkLst>
            <pc:docMk/>
            <pc:sldMk cId="3114466457" sldId="263"/>
            <ac:spMk id="3" creationId="{33B98FCF-4023-46E6-8CBE-90242B3E912D}"/>
          </ac:spMkLst>
        </pc:spChg>
      </pc:sldChg>
      <pc:sldChg chg="addSp delSp modSp add mod replId setBg setClrOvrMap">
        <pc:chgData name="重田 真宏" userId="S::20hp225@s.bgu.ac.jp::437479e5-34b9-41fc-b8b0-4c31523e5d90" providerId="AD" clId="Web-{7FDF8E6E-A592-42F5-97AA-83212613FC08}" dt="2022-10-28T06:58:51.804" v="128" actId="14100"/>
        <pc:sldMkLst>
          <pc:docMk/>
          <pc:sldMk cId="2792664513" sldId="265"/>
        </pc:sldMkLst>
        <pc:spChg chg="mod">
          <ac:chgData name="重田 真宏" userId="S::20hp225@s.bgu.ac.jp::437479e5-34b9-41fc-b8b0-4c31523e5d90" providerId="AD" clId="Web-{7FDF8E6E-A592-42F5-97AA-83212613FC08}" dt="2022-10-28T06:58:51.804" v="128" actId="14100"/>
          <ac:spMkLst>
            <pc:docMk/>
            <pc:sldMk cId="2792664513" sldId="265"/>
            <ac:spMk id="2" creationId="{DD4C8AC1-7F67-3F30-F74F-AC4CF0500CB2}"/>
          </ac:spMkLst>
        </pc:spChg>
        <pc:spChg chg="mod ord">
          <ac:chgData name="重田 真宏" userId="S::20hp225@s.bgu.ac.jp::437479e5-34b9-41fc-b8b0-4c31523e5d90" providerId="AD" clId="Web-{7FDF8E6E-A592-42F5-97AA-83212613FC08}" dt="2022-10-28T06:57:53.005" v="121"/>
          <ac:spMkLst>
            <pc:docMk/>
            <pc:sldMk cId="2792664513" sldId="265"/>
            <ac:spMk id="3" creationId="{33B98FCF-4023-46E6-8CBE-90242B3E912D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07.067" v="106"/>
          <ac:spMkLst>
            <pc:docMk/>
            <pc:sldMk cId="2792664513" sldId="265"/>
            <ac:spMk id="9" creationId="{F13C74B1-5B17-4795-BED0-7140497B445A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07.067" v="106"/>
          <ac:spMkLst>
            <pc:docMk/>
            <pc:sldMk cId="2792664513" sldId="265"/>
            <ac:spMk id="11" creationId="{D4974D33-8DC5-464E-8C6D-BE58F0669C17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12.645" v="108"/>
          <ac:spMkLst>
            <pc:docMk/>
            <pc:sldMk cId="2792664513" sldId="265"/>
            <ac:spMk id="13" creationId="{04812C46-200A-4DEB-A05E-3ED6C68C2387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12.645" v="108"/>
          <ac:spMkLst>
            <pc:docMk/>
            <pc:sldMk cId="2792664513" sldId="265"/>
            <ac:spMk id="14" creationId="{D1EA859B-E555-4109-94F3-6700E046E008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25.958" v="114"/>
          <ac:spMkLst>
            <pc:docMk/>
            <pc:sldMk cId="2792664513" sldId="265"/>
            <ac:spMk id="15" creationId="{7A5F0580-5EE9-419F-96EE-B6529EF6E7D0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21.005" v="112"/>
          <ac:spMkLst>
            <pc:docMk/>
            <pc:sldMk cId="2792664513" sldId="265"/>
            <ac:spMk id="18" creationId="{04812C46-200A-4DEB-A05E-3ED6C68C2387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21.005" v="112"/>
          <ac:spMkLst>
            <pc:docMk/>
            <pc:sldMk cId="2792664513" sldId="265"/>
            <ac:spMk id="19" creationId="{D1EA859B-E555-4109-94F3-6700E046E008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25.958" v="114"/>
          <ac:spMkLst>
            <pc:docMk/>
            <pc:sldMk cId="2792664513" sldId="265"/>
            <ac:spMk id="21" creationId="{9AA72BD9-2C5A-4EDC-931F-5AA08EACA0F3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25.958" v="114"/>
          <ac:spMkLst>
            <pc:docMk/>
            <pc:sldMk cId="2792664513" sldId="265"/>
            <ac:spMk id="22" creationId="{DD3981AC-7B61-4947-BCF3-F7AA7FA385B9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25.958" v="114"/>
          <ac:spMkLst>
            <pc:docMk/>
            <pc:sldMk cId="2792664513" sldId="265"/>
            <ac:spMk id="23" creationId="{55D4142C-5077-457F-A6AD-3FECFDB39685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33.536" v="116"/>
          <ac:spMkLst>
            <pc:docMk/>
            <pc:sldMk cId="2792664513" sldId="265"/>
            <ac:spMk id="25" creationId="{79BB35BC-D5C2-4C8B-A22A-A71E6191913B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46.411" v="118"/>
          <ac:spMkLst>
            <pc:docMk/>
            <pc:sldMk cId="2792664513" sldId="265"/>
            <ac:spMk id="27" creationId="{9228552E-C8B1-4A80-8448-0787CE0FC704}"/>
          </ac:spMkLst>
        </pc:spChg>
        <pc:spChg chg="add del">
          <ac:chgData name="重田 真宏" userId="S::20hp225@s.bgu.ac.jp::437479e5-34b9-41fc-b8b0-4c31523e5d90" providerId="AD" clId="Web-{7FDF8E6E-A592-42F5-97AA-83212613FC08}" dt="2022-10-28T06:57:52.990" v="120"/>
          <ac:spMkLst>
            <pc:docMk/>
            <pc:sldMk cId="2792664513" sldId="265"/>
            <ac:spMk id="29" creationId="{357DD0D3-F869-46D0-944C-6EC60E19E351}"/>
          </ac:spMkLst>
        </pc:spChg>
        <pc:spChg chg="add">
          <ac:chgData name="重田 真宏" userId="S::20hp225@s.bgu.ac.jp::437479e5-34b9-41fc-b8b0-4c31523e5d90" providerId="AD" clId="Web-{7FDF8E6E-A592-42F5-97AA-83212613FC08}" dt="2022-10-28T06:57:53.005" v="121"/>
          <ac:spMkLst>
            <pc:docMk/>
            <pc:sldMk cId="2792664513" sldId="265"/>
            <ac:spMk id="31" creationId="{79BB35BC-D5C2-4C8B-A22A-A71E6191913B}"/>
          </ac:spMkLst>
        </pc:spChg>
        <pc:picChg chg="add mod ord">
          <ac:chgData name="重田 真宏" userId="S::20hp225@s.bgu.ac.jp::437479e5-34b9-41fc-b8b0-4c31523e5d90" providerId="AD" clId="Web-{7FDF8E6E-A592-42F5-97AA-83212613FC08}" dt="2022-10-28T06:57:53.005" v="121"/>
          <ac:picMkLst>
            <pc:docMk/>
            <pc:sldMk cId="2792664513" sldId="265"/>
            <ac:picMk id="4" creationId="{A40F8F12-7519-6C5D-BBCF-4618D1323AC4}"/>
          </ac:picMkLst>
        </pc:picChg>
        <pc:cxnChg chg="add del">
          <ac:chgData name="重田 真宏" userId="S::20hp225@s.bgu.ac.jp::437479e5-34b9-41fc-b8b0-4c31523e5d90" providerId="AD" clId="Web-{7FDF8E6E-A592-42F5-97AA-83212613FC08}" dt="2022-10-28T06:57:17.254" v="110"/>
          <ac:cxnSpMkLst>
            <pc:docMk/>
            <pc:sldMk cId="2792664513" sldId="265"/>
            <ac:cxnSpMk id="16" creationId="{A7F400EE-A8A5-48AF-B4D6-291B52C6F0B0}"/>
          </ac:cxnSpMkLst>
        </pc:cxnChg>
      </pc:sldChg>
      <pc:sldChg chg="add replId">
        <pc:chgData name="重田 真宏" userId="S::20hp225@s.bgu.ac.jp::437479e5-34b9-41fc-b8b0-4c31523e5d90" providerId="AD" clId="Web-{7FDF8E6E-A592-42F5-97AA-83212613FC08}" dt="2022-10-28T06:59:19.148" v="129"/>
        <pc:sldMkLst>
          <pc:docMk/>
          <pc:sldMk cId="520444114" sldId="266"/>
        </pc:sldMkLst>
      </pc:sldChg>
      <pc:sldChg chg="modSp add replId">
        <pc:chgData name="重田 真宏" userId="S::20hp225@s.bgu.ac.jp::437479e5-34b9-41fc-b8b0-4c31523e5d90" providerId="AD" clId="Web-{7FDF8E6E-A592-42F5-97AA-83212613FC08}" dt="2022-10-28T06:59:28.695" v="133" actId="20577"/>
        <pc:sldMkLst>
          <pc:docMk/>
          <pc:sldMk cId="17379640" sldId="267"/>
        </pc:sldMkLst>
        <pc:spChg chg="mod">
          <ac:chgData name="重田 真宏" userId="S::20hp225@s.bgu.ac.jp::437479e5-34b9-41fc-b8b0-4c31523e5d90" providerId="AD" clId="Web-{7FDF8E6E-A592-42F5-97AA-83212613FC08}" dt="2022-10-28T06:59:28.695" v="133" actId="20577"/>
          <ac:spMkLst>
            <pc:docMk/>
            <pc:sldMk cId="17379640" sldId="267"/>
            <ac:spMk id="2" creationId="{D7B4B02F-AD18-1063-D29F-655B949A42D0}"/>
          </ac:spMkLst>
        </pc:spChg>
      </pc:sldChg>
    </pc:docChg>
  </pc:docChgLst>
  <pc:docChgLst>
    <pc:chgData name="武田 陽史" userId="S::20hp232@s.bgu.ac.jp::8d34fad0-3258-469e-8761-15d35285311e" providerId="AD" clId="Web-{AF98B8FB-4D62-493E-AA06-24BA8CECCF81}"/>
    <pc:docChg chg="addSld delSld modSld modSection">
      <pc:chgData name="武田 陽史" userId="S::20hp232@s.bgu.ac.jp::8d34fad0-3258-469e-8761-15d35285311e" providerId="AD" clId="Web-{AF98B8FB-4D62-493E-AA06-24BA8CECCF81}" dt="2022-11-13T08:29:23.376" v="229"/>
      <pc:docMkLst>
        <pc:docMk/>
      </pc:docMkLst>
      <pc:sldChg chg="modSp">
        <pc:chgData name="武田 陽史" userId="S::20hp232@s.bgu.ac.jp::8d34fad0-3258-469e-8761-15d35285311e" providerId="AD" clId="Web-{AF98B8FB-4D62-493E-AA06-24BA8CECCF81}" dt="2022-11-13T08:24:04.005" v="211" actId="20577"/>
        <pc:sldMkLst>
          <pc:docMk/>
          <pc:sldMk cId="4190880092" sldId="272"/>
        </pc:sldMkLst>
        <pc:spChg chg="mod">
          <ac:chgData name="武田 陽史" userId="S::20hp232@s.bgu.ac.jp::8d34fad0-3258-469e-8761-15d35285311e" providerId="AD" clId="Web-{AF98B8FB-4D62-493E-AA06-24BA8CECCF81}" dt="2022-11-13T08:24:04.005" v="211" actId="20577"/>
          <ac:spMkLst>
            <pc:docMk/>
            <pc:sldMk cId="4190880092" sldId="272"/>
            <ac:spMk id="3" creationId="{26E9136F-AEB4-B4CB-724F-7674EFE4F728}"/>
          </ac:spMkLst>
        </pc:spChg>
      </pc:sldChg>
      <pc:sldChg chg="addSp delSp modSp">
        <pc:chgData name="武田 陽史" userId="S::20hp232@s.bgu.ac.jp::8d34fad0-3258-469e-8761-15d35285311e" providerId="AD" clId="Web-{AF98B8FB-4D62-493E-AA06-24BA8CECCF81}" dt="2022-11-13T08:28:35.719" v="228" actId="20577"/>
        <pc:sldMkLst>
          <pc:docMk/>
          <pc:sldMk cId="1559844544" sldId="273"/>
        </pc:sldMkLst>
        <pc:spChg chg="add del mod">
          <ac:chgData name="武田 陽史" userId="S::20hp232@s.bgu.ac.jp::8d34fad0-3258-469e-8761-15d35285311e" providerId="AD" clId="Web-{AF98B8FB-4D62-493E-AA06-24BA8CECCF81}" dt="2022-11-13T08:28:04.999" v="223"/>
          <ac:spMkLst>
            <pc:docMk/>
            <pc:sldMk cId="1559844544" sldId="273"/>
            <ac:spMk id="2" creationId="{3A0E3B9C-C56D-9C1F-955B-117785644D3B}"/>
          </ac:spMkLst>
        </pc:spChg>
        <pc:spChg chg="add mod">
          <ac:chgData name="武田 陽史" userId="S::20hp232@s.bgu.ac.jp::8d34fad0-3258-469e-8761-15d35285311e" providerId="AD" clId="Web-{AF98B8FB-4D62-493E-AA06-24BA8CECCF81}" dt="2022-11-13T08:28:35.719" v="228" actId="20577"/>
          <ac:spMkLst>
            <pc:docMk/>
            <pc:sldMk cId="1559844544" sldId="273"/>
            <ac:spMk id="4" creationId="{67FFF812-08C8-CB5A-94DB-999E99975D06}"/>
          </ac:spMkLst>
        </pc:spChg>
      </pc:sldChg>
      <pc:sldChg chg="addSp">
        <pc:chgData name="武田 陽史" userId="S::20hp232@s.bgu.ac.jp::8d34fad0-3258-469e-8761-15d35285311e" providerId="AD" clId="Web-{AF98B8FB-4D62-493E-AA06-24BA8CECCF81}" dt="2022-11-13T08:29:23.376" v="229"/>
        <pc:sldMkLst>
          <pc:docMk/>
          <pc:sldMk cId="801694530" sldId="276"/>
        </pc:sldMkLst>
        <pc:spChg chg="add">
          <ac:chgData name="武田 陽史" userId="S::20hp232@s.bgu.ac.jp::8d34fad0-3258-469e-8761-15d35285311e" providerId="AD" clId="Web-{AF98B8FB-4D62-493E-AA06-24BA8CECCF81}" dt="2022-11-13T08:29:23.376" v="229"/>
          <ac:spMkLst>
            <pc:docMk/>
            <pc:sldMk cId="801694530" sldId="276"/>
            <ac:spMk id="7" creationId="{53746220-32AA-80AF-6459-860A86675B6B}"/>
          </ac:spMkLst>
        </pc:spChg>
      </pc:sldChg>
      <pc:sldChg chg="delSp modSp delAnim">
        <pc:chgData name="武田 陽史" userId="S::20hp232@s.bgu.ac.jp::8d34fad0-3258-469e-8761-15d35285311e" providerId="AD" clId="Web-{AF98B8FB-4D62-493E-AA06-24BA8CECCF81}" dt="2022-11-13T08:13:21.747" v="48" actId="20577"/>
        <pc:sldMkLst>
          <pc:docMk/>
          <pc:sldMk cId="462189846" sldId="296"/>
        </pc:sldMkLst>
        <pc:spChg chg="mod">
          <ac:chgData name="武田 陽史" userId="S::20hp232@s.bgu.ac.jp::8d34fad0-3258-469e-8761-15d35285311e" providerId="AD" clId="Web-{AF98B8FB-4D62-493E-AA06-24BA8CECCF81}" dt="2022-11-13T08:13:21.747" v="48" actId="20577"/>
          <ac:spMkLst>
            <pc:docMk/>
            <pc:sldMk cId="462189846" sldId="296"/>
            <ac:spMk id="5" creationId="{E7EB9827-98E7-9242-86DD-4BE94F699272}"/>
          </ac:spMkLst>
        </pc:spChg>
        <pc:spChg chg="del">
          <ac:chgData name="武田 陽史" userId="S::20hp232@s.bgu.ac.jp::8d34fad0-3258-469e-8761-15d35285311e" providerId="AD" clId="Web-{AF98B8FB-4D62-493E-AA06-24BA8CECCF81}" dt="2022-11-13T08:10:03.569" v="6"/>
          <ac:spMkLst>
            <pc:docMk/>
            <pc:sldMk cId="462189846" sldId="296"/>
            <ac:spMk id="9" creationId="{9FD89ED1-CC50-A902-36D8-0733F312EDB5}"/>
          </ac:spMkLst>
        </pc:spChg>
        <pc:spChg chg="mod">
          <ac:chgData name="武田 陽史" userId="S::20hp232@s.bgu.ac.jp::8d34fad0-3258-469e-8761-15d35285311e" providerId="AD" clId="Web-{AF98B8FB-4D62-493E-AA06-24BA8CECCF81}" dt="2022-11-13T08:12:14.323" v="36" actId="20577"/>
          <ac:spMkLst>
            <pc:docMk/>
            <pc:sldMk cId="462189846" sldId="296"/>
            <ac:spMk id="10" creationId="{5F8E74EB-86CB-441F-F4E6-CA25049E1FA4}"/>
          </ac:spMkLst>
        </pc:spChg>
        <pc:spChg chg="mod">
          <ac:chgData name="武田 陽史" userId="S::20hp232@s.bgu.ac.jp::8d34fad0-3258-469e-8761-15d35285311e" providerId="AD" clId="Web-{AF98B8FB-4D62-493E-AA06-24BA8CECCF81}" dt="2022-11-13T08:12:20.464" v="37" actId="1076"/>
          <ac:spMkLst>
            <pc:docMk/>
            <pc:sldMk cId="462189846" sldId="296"/>
            <ac:spMk id="14" creationId="{8BEE715E-31BC-C378-B2B7-19438D4956F0}"/>
          </ac:spMkLst>
        </pc:spChg>
        <pc:spChg chg="mod">
          <ac:chgData name="武田 陽史" userId="S::20hp232@s.bgu.ac.jp::8d34fad0-3258-469e-8761-15d35285311e" providerId="AD" clId="Web-{AF98B8FB-4D62-493E-AA06-24BA8CECCF81}" dt="2022-11-13T08:12:25.792" v="38" actId="1076"/>
          <ac:spMkLst>
            <pc:docMk/>
            <pc:sldMk cId="462189846" sldId="296"/>
            <ac:spMk id="18" creationId="{EEA5C47B-967E-F350-B73D-6CCAEAB5A5AE}"/>
          </ac:spMkLst>
        </pc:spChg>
      </pc:sldChg>
      <pc:sldChg chg="del">
        <pc:chgData name="武田 陽史" userId="S::20hp232@s.bgu.ac.jp::8d34fad0-3258-469e-8761-15d35285311e" providerId="AD" clId="Web-{AF98B8FB-4D62-493E-AA06-24BA8CECCF81}" dt="2022-11-13T08:08:47.739" v="0"/>
        <pc:sldMkLst>
          <pc:docMk/>
          <pc:sldMk cId="1890412250" sldId="298"/>
        </pc:sldMkLst>
      </pc:sldChg>
      <pc:sldChg chg="modSp">
        <pc:chgData name="武田 陽史" userId="S::20hp232@s.bgu.ac.jp::8d34fad0-3258-469e-8761-15d35285311e" providerId="AD" clId="Web-{AF98B8FB-4D62-493E-AA06-24BA8CECCF81}" dt="2022-11-13T08:14:32.155" v="52" actId="20577"/>
        <pc:sldMkLst>
          <pc:docMk/>
          <pc:sldMk cId="623083028" sldId="299"/>
        </pc:sldMkLst>
        <pc:spChg chg="mod">
          <ac:chgData name="武田 陽史" userId="S::20hp232@s.bgu.ac.jp::8d34fad0-3258-469e-8761-15d35285311e" providerId="AD" clId="Web-{AF98B8FB-4D62-493E-AA06-24BA8CECCF81}" dt="2022-11-13T08:13:55.013" v="50" actId="1076"/>
          <ac:spMkLst>
            <pc:docMk/>
            <pc:sldMk cId="623083028" sldId="299"/>
            <ac:spMk id="4" creationId="{2F004A26-3BE8-D77F-9D16-091D4CE34AA4}"/>
          </ac:spMkLst>
        </pc:spChg>
        <pc:spChg chg="mod">
          <ac:chgData name="武田 陽史" userId="S::20hp232@s.bgu.ac.jp::8d34fad0-3258-469e-8761-15d35285311e" providerId="AD" clId="Web-{AF98B8FB-4D62-493E-AA06-24BA8CECCF81}" dt="2022-11-13T08:14:32.155" v="52" actId="20577"/>
          <ac:spMkLst>
            <pc:docMk/>
            <pc:sldMk cId="623083028" sldId="299"/>
            <ac:spMk id="5" creationId="{9349C000-1C1F-F26A-4AC7-E490EE3D750F}"/>
          </ac:spMkLst>
        </pc:spChg>
      </pc:sldChg>
      <pc:sldChg chg="modSp add replId">
        <pc:chgData name="武田 陽史" userId="S::20hp232@s.bgu.ac.jp::8d34fad0-3258-469e-8761-15d35285311e" providerId="AD" clId="Web-{AF98B8FB-4D62-493E-AA06-24BA8CECCF81}" dt="2022-11-13T08:19:20.074" v="94" actId="20577"/>
        <pc:sldMkLst>
          <pc:docMk/>
          <pc:sldMk cId="1873596379" sldId="301"/>
        </pc:sldMkLst>
        <pc:spChg chg="mod">
          <ac:chgData name="武田 陽史" userId="S::20hp232@s.bgu.ac.jp::8d34fad0-3258-469e-8761-15d35285311e" providerId="AD" clId="Web-{AF98B8FB-4D62-493E-AA06-24BA8CECCF81}" dt="2022-11-13T08:17:45.696" v="88" actId="20577"/>
          <ac:spMkLst>
            <pc:docMk/>
            <pc:sldMk cId="1873596379" sldId="301"/>
            <ac:spMk id="5" creationId="{9349C000-1C1F-F26A-4AC7-E490EE3D750F}"/>
          </ac:spMkLst>
        </pc:spChg>
        <pc:spChg chg="mod">
          <ac:chgData name="武田 陽史" userId="S::20hp232@s.bgu.ac.jp::8d34fad0-3258-469e-8761-15d35285311e" providerId="AD" clId="Web-{AF98B8FB-4D62-493E-AA06-24BA8CECCF81}" dt="2022-11-13T08:19:20.074" v="94" actId="20577"/>
          <ac:spMkLst>
            <pc:docMk/>
            <pc:sldMk cId="1873596379" sldId="301"/>
            <ac:spMk id="9" creationId="{547B6AC1-6F37-FDFF-F6C0-7DAE53B775E6}"/>
          </ac:spMkLst>
        </pc:spChg>
        <pc:spChg chg="mod">
          <ac:chgData name="武田 陽史" userId="S::20hp232@s.bgu.ac.jp::8d34fad0-3258-469e-8761-15d35285311e" providerId="AD" clId="Web-{AF98B8FB-4D62-493E-AA06-24BA8CECCF81}" dt="2022-11-13T08:17:57.290" v="89" actId="1076"/>
          <ac:spMkLst>
            <pc:docMk/>
            <pc:sldMk cId="1873596379" sldId="301"/>
            <ac:spMk id="12" creationId="{E99CAB04-4FBE-E241-E2F0-78DF86A7C843}"/>
          </ac:spMkLst>
        </pc:spChg>
        <pc:spChg chg="mod">
          <ac:chgData name="武田 陽史" userId="S::20hp232@s.bgu.ac.jp::8d34fad0-3258-469e-8761-15d35285311e" providerId="AD" clId="Web-{AF98B8FB-4D62-493E-AA06-24BA8CECCF81}" dt="2022-11-13T08:17:57.306" v="90" actId="1076"/>
          <ac:spMkLst>
            <pc:docMk/>
            <pc:sldMk cId="1873596379" sldId="301"/>
            <ac:spMk id="14" creationId="{FDBDC69B-ECA5-DFE5-783B-5618B3EB4B88}"/>
          </ac:spMkLst>
        </pc:spChg>
        <pc:spChg chg="mod">
          <ac:chgData name="武田 陽史" userId="S::20hp232@s.bgu.ac.jp::8d34fad0-3258-469e-8761-15d35285311e" providerId="AD" clId="Web-{AF98B8FB-4D62-493E-AA06-24BA8CECCF81}" dt="2022-11-13T08:17:57.322" v="91" actId="1076"/>
          <ac:spMkLst>
            <pc:docMk/>
            <pc:sldMk cId="1873596379" sldId="301"/>
            <ac:spMk id="15" creationId="{0B903B44-4D15-CB5F-5440-79517AE64D64}"/>
          </ac:spMkLst>
        </pc:spChg>
      </pc:sldChg>
      <pc:sldChg chg="add del replId">
        <pc:chgData name="武田 陽史" userId="S::20hp232@s.bgu.ac.jp::8d34fad0-3258-469e-8761-15d35285311e" providerId="AD" clId="Web-{AF98B8FB-4D62-493E-AA06-24BA8CECCF81}" dt="2022-11-13T08:25:59.992" v="215"/>
        <pc:sldMkLst>
          <pc:docMk/>
          <pc:sldMk cId="703247864" sldId="302"/>
        </pc:sldMkLst>
      </pc:sldChg>
      <pc:sldChg chg="new del">
        <pc:chgData name="武田 陽史" userId="S::20hp232@s.bgu.ac.jp::8d34fad0-3258-469e-8761-15d35285311e" providerId="AD" clId="Web-{AF98B8FB-4D62-493E-AA06-24BA8CECCF81}" dt="2022-11-13T08:25:48.383" v="213"/>
        <pc:sldMkLst>
          <pc:docMk/>
          <pc:sldMk cId="2544712045" sldId="302"/>
        </pc:sldMkLst>
      </pc:sldChg>
    </pc:docChg>
  </pc:docChgLst>
  <pc:docChgLst>
    <pc:chgData name="武田 陽史" userId="S::20hp232@s.bgu.ac.jp::8d34fad0-3258-469e-8761-15d35285311e" providerId="AD" clId="Web-{0C1688BD-BF68-43D0-9592-483628658278}"/>
    <pc:docChg chg="modSld">
      <pc:chgData name="武田 陽史" userId="S::20hp232@s.bgu.ac.jp::8d34fad0-3258-469e-8761-15d35285311e" providerId="AD" clId="Web-{0C1688BD-BF68-43D0-9592-483628658278}" dt="2022-11-02T10:46:15.162" v="41" actId="20577"/>
      <pc:docMkLst>
        <pc:docMk/>
      </pc:docMkLst>
      <pc:sldChg chg="modSp">
        <pc:chgData name="武田 陽史" userId="S::20hp232@s.bgu.ac.jp::8d34fad0-3258-469e-8761-15d35285311e" providerId="AD" clId="Web-{0C1688BD-BF68-43D0-9592-483628658278}" dt="2022-11-02T10:40:15.718" v="5" actId="20577"/>
        <pc:sldMkLst>
          <pc:docMk/>
          <pc:sldMk cId="914262676" sldId="258"/>
        </pc:sldMkLst>
        <pc:spChg chg="mod">
          <ac:chgData name="武田 陽史" userId="S::20hp232@s.bgu.ac.jp::8d34fad0-3258-469e-8761-15d35285311e" providerId="AD" clId="Web-{0C1688BD-BF68-43D0-9592-483628658278}" dt="2022-11-02T10:40:15.718" v="5" actId="20577"/>
          <ac:spMkLst>
            <pc:docMk/>
            <pc:sldMk cId="914262676" sldId="258"/>
            <ac:spMk id="10" creationId="{4E42DBB4-7AA2-7536-A077-77D49F334EF6}"/>
          </ac:spMkLst>
        </pc:spChg>
      </pc:sldChg>
      <pc:sldChg chg="modSp">
        <pc:chgData name="武田 陽史" userId="S::20hp232@s.bgu.ac.jp::8d34fad0-3258-469e-8761-15d35285311e" providerId="AD" clId="Web-{0C1688BD-BF68-43D0-9592-483628658278}" dt="2022-11-02T10:46:15.162" v="41" actId="20577"/>
        <pc:sldMkLst>
          <pc:docMk/>
          <pc:sldMk cId="1393972198" sldId="259"/>
        </pc:sldMkLst>
        <pc:spChg chg="mod">
          <ac:chgData name="武田 陽史" userId="S::20hp232@s.bgu.ac.jp::8d34fad0-3258-469e-8761-15d35285311e" providerId="AD" clId="Web-{0C1688BD-BF68-43D0-9592-483628658278}" dt="2022-11-02T10:46:15.162" v="41" actId="20577"/>
          <ac:spMkLst>
            <pc:docMk/>
            <pc:sldMk cId="1393972198" sldId="259"/>
            <ac:spMk id="6" creationId="{74792EFA-A44B-0641-5969-0D894DFB24AE}"/>
          </ac:spMkLst>
        </pc:spChg>
      </pc:sldChg>
    </pc:docChg>
  </pc:docChgLst>
  <pc:docChgLst>
    <pc:chgData name="重田 真宏" userId="S::20hp225@s.bgu.ac.jp::437479e5-34b9-41fc-b8b0-4c31523e5d90" providerId="AD" clId="Web-{2DA45FAA-8D31-45BF-907B-63652F5C2AD6}"/>
    <pc:docChg chg="delSld modSection">
      <pc:chgData name="重田 真宏" userId="S::20hp225@s.bgu.ac.jp::437479e5-34b9-41fc-b8b0-4c31523e5d90" providerId="AD" clId="Web-{2DA45FAA-8D31-45BF-907B-63652F5C2AD6}" dt="2022-10-30T15:33:44.553" v="0"/>
      <pc:docMkLst>
        <pc:docMk/>
      </pc:docMkLst>
      <pc:sldChg chg="del">
        <pc:chgData name="重田 真宏" userId="S::20hp225@s.bgu.ac.jp::437479e5-34b9-41fc-b8b0-4c31523e5d90" providerId="AD" clId="Web-{2DA45FAA-8D31-45BF-907B-63652F5C2AD6}" dt="2022-10-30T15:33:44.553" v="0"/>
        <pc:sldMkLst>
          <pc:docMk/>
          <pc:sldMk cId="3318385215" sldId="264"/>
        </pc:sldMkLst>
      </pc:sldChg>
    </pc:docChg>
  </pc:docChgLst>
  <pc:docChgLst>
    <pc:chgData name="武田 陽史" userId="S::20hp232@s.bgu.ac.jp::8d34fad0-3258-469e-8761-15d35285311e" providerId="AD" clId="Web-{2C6DF7F3-996D-47D8-8811-7B0AC7B96193}"/>
    <pc:docChg chg="modSld">
      <pc:chgData name="武田 陽史" userId="S::20hp232@s.bgu.ac.jp::8d34fad0-3258-469e-8761-15d35285311e" providerId="AD" clId="Web-{2C6DF7F3-996D-47D8-8811-7B0AC7B96193}" dt="2022-11-13T07:29:28.044" v="118" actId="1076"/>
      <pc:docMkLst>
        <pc:docMk/>
      </pc:docMkLst>
      <pc:sldChg chg="modSp">
        <pc:chgData name="武田 陽史" userId="S::20hp232@s.bgu.ac.jp::8d34fad0-3258-469e-8761-15d35285311e" providerId="AD" clId="Web-{2C6DF7F3-996D-47D8-8811-7B0AC7B96193}" dt="2022-11-13T07:00:11.784" v="1" actId="1076"/>
        <pc:sldMkLst>
          <pc:docMk/>
          <pc:sldMk cId="3643596747" sldId="271"/>
        </pc:sldMkLst>
        <pc:spChg chg="mod">
          <ac:chgData name="武田 陽史" userId="S::20hp232@s.bgu.ac.jp::8d34fad0-3258-469e-8761-15d35285311e" providerId="AD" clId="Web-{2C6DF7F3-996D-47D8-8811-7B0AC7B96193}" dt="2022-11-13T07:00:04.815" v="0" actId="1076"/>
          <ac:spMkLst>
            <pc:docMk/>
            <pc:sldMk cId="3643596747" sldId="271"/>
            <ac:spMk id="4" creationId="{2F004A26-3BE8-D77F-9D16-091D4CE34AA4}"/>
          </ac:spMkLst>
        </pc:spChg>
        <pc:spChg chg="mod">
          <ac:chgData name="武田 陽史" userId="S::20hp232@s.bgu.ac.jp::8d34fad0-3258-469e-8761-15d35285311e" providerId="AD" clId="Web-{2C6DF7F3-996D-47D8-8811-7B0AC7B96193}" dt="2022-11-13T07:00:11.784" v="1" actId="1076"/>
          <ac:spMkLst>
            <pc:docMk/>
            <pc:sldMk cId="3643596747" sldId="271"/>
            <ac:spMk id="5" creationId="{354CA865-0912-CD3F-FA6B-4F8781F2E936}"/>
          </ac:spMkLst>
        </pc:spChg>
      </pc:sldChg>
      <pc:sldChg chg="addSp modSp">
        <pc:chgData name="武田 陽史" userId="S::20hp232@s.bgu.ac.jp::8d34fad0-3258-469e-8761-15d35285311e" providerId="AD" clId="Web-{2C6DF7F3-996D-47D8-8811-7B0AC7B96193}" dt="2022-11-13T07:29:28.044" v="118" actId="1076"/>
        <pc:sldMkLst>
          <pc:docMk/>
          <pc:sldMk cId="623083028" sldId="299"/>
        </pc:sldMkLst>
        <pc:spChg chg="mod">
          <ac:chgData name="武田 陽史" userId="S::20hp232@s.bgu.ac.jp::8d34fad0-3258-469e-8761-15d35285311e" providerId="AD" clId="Web-{2C6DF7F3-996D-47D8-8811-7B0AC7B96193}" dt="2022-11-13T07:27:36.276" v="88" actId="20577"/>
          <ac:spMkLst>
            <pc:docMk/>
            <pc:sldMk cId="623083028" sldId="299"/>
            <ac:spMk id="5" creationId="{9349C000-1C1F-F26A-4AC7-E490EE3D750F}"/>
          </ac:spMkLst>
        </pc:spChg>
        <pc:spChg chg="mod">
          <ac:chgData name="武田 陽史" userId="S::20hp232@s.bgu.ac.jp::8d34fad0-3258-469e-8761-15d35285311e" providerId="AD" clId="Web-{2C6DF7F3-996D-47D8-8811-7B0AC7B96193}" dt="2022-11-13T07:23:28.880" v="19" actId="14100"/>
          <ac:spMkLst>
            <pc:docMk/>
            <pc:sldMk cId="623083028" sldId="299"/>
            <ac:spMk id="6" creationId="{9CCB2068-3B25-CEBD-7517-F3D9219382FB}"/>
          </ac:spMkLst>
        </pc:spChg>
        <pc:spChg chg="mod">
          <ac:chgData name="武田 陽史" userId="S::20hp232@s.bgu.ac.jp::8d34fad0-3258-469e-8761-15d35285311e" providerId="AD" clId="Web-{2C6DF7F3-996D-47D8-8811-7B0AC7B96193}" dt="2022-11-13T07:26:06.368" v="78" actId="14100"/>
          <ac:spMkLst>
            <pc:docMk/>
            <pc:sldMk cId="623083028" sldId="299"/>
            <ac:spMk id="7" creationId="{8EDC8B29-5ACD-4397-A615-C745F1D77348}"/>
          </ac:spMkLst>
        </pc:spChg>
        <pc:spChg chg="add mod">
          <ac:chgData name="武田 陽史" userId="S::20hp232@s.bgu.ac.jp::8d34fad0-3258-469e-8761-15d35285311e" providerId="AD" clId="Web-{2C6DF7F3-996D-47D8-8811-7B0AC7B96193}" dt="2022-11-13T07:22:15.878" v="13" actId="20577"/>
          <ac:spMkLst>
            <pc:docMk/>
            <pc:sldMk cId="623083028" sldId="299"/>
            <ac:spMk id="9" creationId="{547B6AC1-6F37-FDFF-F6C0-7DAE53B775E6}"/>
          </ac:spMkLst>
        </pc:spChg>
        <pc:spChg chg="add mod">
          <ac:chgData name="武田 陽史" userId="S::20hp232@s.bgu.ac.jp::8d34fad0-3258-469e-8761-15d35285311e" providerId="AD" clId="Web-{2C6DF7F3-996D-47D8-8811-7B0AC7B96193}" dt="2022-11-13T07:22:47.082" v="16" actId="1076"/>
          <ac:spMkLst>
            <pc:docMk/>
            <pc:sldMk cId="623083028" sldId="299"/>
            <ac:spMk id="11" creationId="{72CF628E-719A-3DB3-5E8E-76A7CFFC0F26}"/>
          </ac:spMkLst>
        </pc:spChg>
        <pc:spChg chg="add mod">
          <ac:chgData name="武田 陽史" userId="S::20hp232@s.bgu.ac.jp::8d34fad0-3258-469e-8761-15d35285311e" providerId="AD" clId="Web-{2C6DF7F3-996D-47D8-8811-7B0AC7B96193}" dt="2022-11-13T07:28:00.698" v="99" actId="1076"/>
          <ac:spMkLst>
            <pc:docMk/>
            <pc:sldMk cId="623083028" sldId="299"/>
            <ac:spMk id="12" creationId="{E99CAB04-4FBE-E241-E2F0-78DF86A7C843}"/>
          </ac:spMkLst>
        </pc:spChg>
        <pc:spChg chg="add mod">
          <ac:chgData name="武田 陽史" userId="S::20hp232@s.bgu.ac.jp::8d34fad0-3258-469e-8761-15d35285311e" providerId="AD" clId="Web-{2C6DF7F3-996D-47D8-8811-7B0AC7B96193}" dt="2022-11-13T07:28:28.496" v="104"/>
          <ac:spMkLst>
            <pc:docMk/>
            <pc:sldMk cId="623083028" sldId="299"/>
            <ac:spMk id="14" creationId="{FDBDC69B-ECA5-DFE5-783B-5618B3EB4B88}"/>
          </ac:spMkLst>
        </pc:spChg>
        <pc:spChg chg="add mod">
          <ac:chgData name="武田 陽史" userId="S::20hp232@s.bgu.ac.jp::8d34fad0-3258-469e-8761-15d35285311e" providerId="AD" clId="Web-{2C6DF7F3-996D-47D8-8811-7B0AC7B96193}" dt="2022-11-13T07:29:28.044" v="118" actId="1076"/>
          <ac:spMkLst>
            <pc:docMk/>
            <pc:sldMk cId="623083028" sldId="299"/>
            <ac:spMk id="15" creationId="{0B903B44-4D15-CB5F-5440-79517AE64D64}"/>
          </ac:spMkLst>
        </pc:spChg>
      </pc:sldChg>
    </pc:docChg>
  </pc:docChgLst>
  <pc:docChgLst>
    <pc:chgData name="武田 陽史" userId="S::20hp232@s.bgu.ac.jp::8d34fad0-3258-469e-8761-15d35285311e" providerId="AD" clId="Web-{742D318E-33D0-48A5-9E1A-D7AC9C0A0D7C}"/>
    <pc:docChg chg="modSld">
      <pc:chgData name="武田 陽史" userId="S::20hp232@s.bgu.ac.jp::8d34fad0-3258-469e-8761-15d35285311e" providerId="AD" clId="Web-{742D318E-33D0-48A5-9E1A-D7AC9C0A0D7C}" dt="2022-11-09T11:32:46.854" v="42" actId="1076"/>
      <pc:docMkLst>
        <pc:docMk/>
      </pc:docMkLst>
      <pc:sldChg chg="addSp modSp">
        <pc:chgData name="武田 陽史" userId="S::20hp232@s.bgu.ac.jp::8d34fad0-3258-469e-8761-15d35285311e" providerId="AD" clId="Web-{742D318E-33D0-48A5-9E1A-D7AC9C0A0D7C}" dt="2022-11-09T11:32:46.854" v="42" actId="1076"/>
        <pc:sldMkLst>
          <pc:docMk/>
          <pc:sldMk cId="17379640" sldId="267"/>
        </pc:sldMkLst>
        <pc:spChg chg="mod">
          <ac:chgData name="武田 陽史" userId="S::20hp232@s.bgu.ac.jp::8d34fad0-3258-469e-8761-15d35285311e" providerId="AD" clId="Web-{742D318E-33D0-48A5-9E1A-D7AC9C0A0D7C}" dt="2022-11-09T11:18:31.749" v="14" actId="20577"/>
          <ac:spMkLst>
            <pc:docMk/>
            <pc:sldMk cId="17379640" sldId="267"/>
            <ac:spMk id="2" creationId="{D7B4B02F-AD18-1063-D29F-655B949A42D0}"/>
          </ac:spMkLst>
        </pc:spChg>
        <pc:spChg chg="add mod">
          <ac:chgData name="武田 陽史" userId="S::20hp232@s.bgu.ac.jp::8d34fad0-3258-469e-8761-15d35285311e" providerId="AD" clId="Web-{742D318E-33D0-48A5-9E1A-D7AC9C0A0D7C}" dt="2022-11-09T11:31:53.696" v="35" actId="14100"/>
          <ac:spMkLst>
            <pc:docMk/>
            <pc:sldMk cId="17379640" sldId="267"/>
            <ac:spMk id="3" creationId="{6AE4E698-99E4-EDE1-7CDF-0638AE401E44}"/>
          </ac:spMkLst>
        </pc:spChg>
        <pc:spChg chg="add mod">
          <ac:chgData name="武田 陽史" userId="S::20hp232@s.bgu.ac.jp::8d34fad0-3258-469e-8761-15d35285311e" providerId="AD" clId="Web-{742D318E-33D0-48A5-9E1A-D7AC9C0A0D7C}" dt="2022-11-09T11:32:46.854" v="42" actId="1076"/>
          <ac:spMkLst>
            <pc:docMk/>
            <pc:sldMk cId="17379640" sldId="267"/>
            <ac:spMk id="4" creationId="{F36CFFB9-2991-A143-2C3C-549D51B81C40}"/>
          </ac:spMkLst>
        </pc:spChg>
      </pc:sldChg>
    </pc:docChg>
  </pc:docChgLst>
  <pc:docChgLst>
    <pc:chgData name="重田 真宏" userId="S::20hp225@s.bgu.ac.jp::437479e5-34b9-41fc-b8b0-4c31523e5d90" providerId="AD" clId="Web-{BF183F12-58B5-4A83-97F7-5A8D54B4CFF9}"/>
    <pc:docChg chg="modSld">
      <pc:chgData name="重田 真宏" userId="S::20hp225@s.bgu.ac.jp::437479e5-34b9-41fc-b8b0-4c31523e5d90" providerId="AD" clId="Web-{BF183F12-58B5-4A83-97F7-5A8D54B4CFF9}" dt="2022-11-02T14:58:47.381" v="0" actId="1076"/>
      <pc:docMkLst>
        <pc:docMk/>
      </pc:docMkLst>
      <pc:sldChg chg="modSp">
        <pc:chgData name="重田 真宏" userId="S::20hp225@s.bgu.ac.jp::437479e5-34b9-41fc-b8b0-4c31523e5d90" providerId="AD" clId="Web-{BF183F12-58B5-4A83-97F7-5A8D54B4CFF9}" dt="2022-11-02T14:58:47.381" v="0" actId="1076"/>
        <pc:sldMkLst>
          <pc:docMk/>
          <pc:sldMk cId="1393972198" sldId="259"/>
        </pc:sldMkLst>
        <pc:spChg chg="mod">
          <ac:chgData name="重田 真宏" userId="S::20hp225@s.bgu.ac.jp::437479e5-34b9-41fc-b8b0-4c31523e5d90" providerId="AD" clId="Web-{BF183F12-58B5-4A83-97F7-5A8D54B4CFF9}" dt="2022-11-02T14:58:47.381" v="0" actId="1076"/>
          <ac:spMkLst>
            <pc:docMk/>
            <pc:sldMk cId="1393972198" sldId="259"/>
            <ac:spMk id="15" creationId="{9BC1DA0E-6FFF-57E1-B002-2C79256E91DA}"/>
          </ac:spMkLst>
        </pc:spChg>
      </pc:sldChg>
    </pc:docChg>
  </pc:docChgLst>
  <pc:docChgLst>
    <pc:chgData name="重田 真宏" userId="S::20hp225@s.bgu.ac.jp::437479e5-34b9-41fc-b8b0-4c31523e5d90" providerId="AD" clId="Web-{53790DD2-2E56-41E1-8F41-0276108D2E93}"/>
    <pc:docChg chg="modSld">
      <pc:chgData name="重田 真宏" userId="S::20hp225@s.bgu.ac.jp::437479e5-34b9-41fc-b8b0-4c31523e5d90" providerId="AD" clId="Web-{53790DD2-2E56-41E1-8F41-0276108D2E93}" dt="2022-11-01T10:49:20.658" v="5" actId="1076"/>
      <pc:docMkLst>
        <pc:docMk/>
      </pc:docMkLst>
      <pc:sldChg chg="modSp">
        <pc:chgData name="重田 真宏" userId="S::20hp225@s.bgu.ac.jp::437479e5-34b9-41fc-b8b0-4c31523e5d90" providerId="AD" clId="Web-{53790DD2-2E56-41E1-8F41-0276108D2E93}" dt="2022-11-01T10:49:20.658" v="5" actId="1076"/>
        <pc:sldMkLst>
          <pc:docMk/>
          <pc:sldMk cId="3738700623" sldId="261"/>
        </pc:sldMkLst>
        <pc:spChg chg="mod">
          <ac:chgData name="重田 真宏" userId="S::20hp225@s.bgu.ac.jp::437479e5-34b9-41fc-b8b0-4c31523e5d90" providerId="AD" clId="Web-{53790DD2-2E56-41E1-8F41-0276108D2E93}" dt="2022-11-01T10:49:15.518" v="4" actId="1076"/>
          <ac:spMkLst>
            <pc:docMk/>
            <pc:sldMk cId="3738700623" sldId="261"/>
            <ac:spMk id="4" creationId="{4FAC79FF-37DF-4AA4-BD38-F01DB46682A9}"/>
          </ac:spMkLst>
        </pc:spChg>
        <pc:spChg chg="mod">
          <ac:chgData name="重田 真宏" userId="S::20hp225@s.bgu.ac.jp::437479e5-34b9-41fc-b8b0-4c31523e5d90" providerId="AD" clId="Web-{53790DD2-2E56-41E1-8F41-0276108D2E93}" dt="2022-11-01T10:49:20.658" v="5" actId="1076"/>
          <ac:spMkLst>
            <pc:docMk/>
            <pc:sldMk cId="3738700623" sldId="261"/>
            <ac:spMk id="5" creationId="{EB64071C-F9C1-44CB-9434-CA8E1C94F952}"/>
          </ac:spMkLst>
        </pc:spChg>
        <pc:picChg chg="mod">
          <ac:chgData name="重田 真宏" userId="S::20hp225@s.bgu.ac.jp::437479e5-34b9-41fc-b8b0-4c31523e5d90" providerId="AD" clId="Web-{53790DD2-2E56-41E1-8F41-0276108D2E93}" dt="2022-11-01T10:49:03.923" v="2" actId="1076"/>
          <ac:picMkLst>
            <pc:docMk/>
            <pc:sldMk cId="3738700623" sldId="261"/>
            <ac:picMk id="1026" creationId="{C819DAB7-78E8-4FC4-8096-47A1DFD38AB3}"/>
          </ac:picMkLst>
        </pc:picChg>
      </pc:sldChg>
      <pc:sldChg chg="modSp">
        <pc:chgData name="重田 真宏" userId="S::20hp225@s.bgu.ac.jp::437479e5-34b9-41fc-b8b0-4c31523e5d90" providerId="AD" clId="Web-{53790DD2-2E56-41E1-8F41-0276108D2E93}" dt="2022-11-01T10:47:49.749" v="1" actId="1076"/>
        <pc:sldMkLst>
          <pc:docMk/>
          <pc:sldMk cId="1599336419" sldId="268"/>
        </pc:sldMkLst>
        <pc:spChg chg="mod">
          <ac:chgData name="重田 真宏" userId="S::20hp225@s.bgu.ac.jp::437479e5-34b9-41fc-b8b0-4c31523e5d90" providerId="AD" clId="Web-{53790DD2-2E56-41E1-8F41-0276108D2E93}" dt="2022-11-01T10:47:44.437" v="0" actId="1076"/>
          <ac:spMkLst>
            <pc:docMk/>
            <pc:sldMk cId="1599336419" sldId="268"/>
            <ac:spMk id="6" creationId="{74792EFA-A44B-0641-5969-0D894DFB24AE}"/>
          </ac:spMkLst>
        </pc:spChg>
        <pc:spChg chg="mod">
          <ac:chgData name="重田 真宏" userId="S::20hp225@s.bgu.ac.jp::437479e5-34b9-41fc-b8b0-4c31523e5d90" providerId="AD" clId="Web-{53790DD2-2E56-41E1-8F41-0276108D2E93}" dt="2022-11-01T10:47:49.749" v="1" actId="1076"/>
          <ac:spMkLst>
            <pc:docMk/>
            <pc:sldMk cId="1599336419" sldId="268"/>
            <ac:spMk id="15" creationId="{9BC1DA0E-6FFF-57E1-B002-2C79256E91DA}"/>
          </ac:spMkLst>
        </pc:spChg>
      </pc:sldChg>
    </pc:docChg>
  </pc:docChgLst>
  <pc:docChgLst>
    <pc:chgData name="重田 真宏" userId="S::20hp225@s.bgu.ac.jp::437479e5-34b9-41fc-b8b0-4c31523e5d90" providerId="AD" clId="Web-{8C63C20D-4995-440D-B71D-46B393494A6E}"/>
    <pc:docChg chg="modSld">
      <pc:chgData name="重田 真宏" userId="S::20hp225@s.bgu.ac.jp::437479e5-34b9-41fc-b8b0-4c31523e5d90" providerId="AD" clId="Web-{8C63C20D-4995-440D-B71D-46B393494A6E}" dt="2023-10-09T10:01:10.297" v="166" actId="1076"/>
      <pc:docMkLst>
        <pc:docMk/>
      </pc:docMkLst>
      <pc:sldChg chg="modSp">
        <pc:chgData name="重田 真宏" userId="S::20hp225@s.bgu.ac.jp::437479e5-34b9-41fc-b8b0-4c31523e5d90" providerId="AD" clId="Web-{8C63C20D-4995-440D-B71D-46B393494A6E}" dt="2023-10-09T09:57:45.512" v="144" actId="20577"/>
        <pc:sldMkLst>
          <pc:docMk/>
          <pc:sldMk cId="3738700623" sldId="261"/>
        </pc:sldMkLst>
        <pc:spChg chg="mod">
          <ac:chgData name="重田 真宏" userId="S::20hp225@s.bgu.ac.jp::437479e5-34b9-41fc-b8b0-4c31523e5d90" providerId="AD" clId="Web-{8C63C20D-4995-440D-B71D-46B393494A6E}" dt="2023-10-09T09:57:45.512" v="144" actId="20577"/>
          <ac:spMkLst>
            <pc:docMk/>
            <pc:sldMk cId="3738700623" sldId="261"/>
            <ac:spMk id="2" creationId="{29D34CF4-F33A-4935-B46F-29D82332FF61}"/>
          </ac:spMkLst>
        </pc:spChg>
        <pc:spChg chg="mod">
          <ac:chgData name="重田 真宏" userId="S::20hp225@s.bgu.ac.jp::437479e5-34b9-41fc-b8b0-4c31523e5d90" providerId="AD" clId="Web-{8C63C20D-4995-440D-B71D-46B393494A6E}" dt="2023-10-09T09:50:56.159" v="78" actId="20577"/>
          <ac:spMkLst>
            <pc:docMk/>
            <pc:sldMk cId="3738700623" sldId="261"/>
            <ac:spMk id="3" creationId="{98E3EC6C-78C3-8179-5684-0AF0CC2CAE71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59:38.670" v="163" actId="20577"/>
        <pc:sldMkLst>
          <pc:docMk/>
          <pc:sldMk cId="1120554766" sldId="286"/>
        </pc:sldMkLst>
        <pc:spChg chg="mod">
          <ac:chgData name="重田 真宏" userId="S::20hp225@s.bgu.ac.jp::437479e5-34b9-41fc-b8b0-4c31523e5d90" providerId="AD" clId="Web-{8C63C20D-4995-440D-B71D-46B393494A6E}" dt="2023-10-09T09:57:17.980" v="135" actId="1076"/>
          <ac:spMkLst>
            <pc:docMk/>
            <pc:sldMk cId="1120554766" sldId="286"/>
            <ac:spMk id="4" creationId="{6BD4E023-8FA3-6EE8-E2C3-B4C1D9B60406}"/>
          </ac:spMkLst>
        </pc:spChg>
        <pc:spChg chg="mod">
          <ac:chgData name="重田 真宏" userId="S::20hp225@s.bgu.ac.jp::437479e5-34b9-41fc-b8b0-4c31523e5d90" providerId="AD" clId="Web-{8C63C20D-4995-440D-B71D-46B393494A6E}" dt="2023-10-09T09:56:21.385" v="120" actId="1076"/>
          <ac:spMkLst>
            <pc:docMk/>
            <pc:sldMk cId="1120554766" sldId="286"/>
            <ac:spMk id="6" creationId="{7D516864-1A69-12CB-B7C4-D87AB1DBF37B}"/>
          </ac:spMkLst>
        </pc:spChg>
        <pc:spChg chg="mod">
          <ac:chgData name="重田 真宏" userId="S::20hp225@s.bgu.ac.jp::437479e5-34b9-41fc-b8b0-4c31523e5d90" providerId="AD" clId="Web-{8C63C20D-4995-440D-B71D-46B393494A6E}" dt="2023-10-09T09:59:38.670" v="163" actId="20577"/>
          <ac:spMkLst>
            <pc:docMk/>
            <pc:sldMk cId="1120554766" sldId="286"/>
            <ac:spMk id="17" creationId="{12E9CF38-4F54-486D-8FF3-A254465EB511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57:25.230" v="139" actId="20577"/>
        <pc:sldMkLst>
          <pc:docMk/>
          <pc:sldMk cId="2926732915" sldId="289"/>
        </pc:sldMkLst>
        <pc:spChg chg="mod">
          <ac:chgData name="重田 真宏" userId="S::20hp225@s.bgu.ac.jp::437479e5-34b9-41fc-b8b0-4c31523e5d90" providerId="AD" clId="Web-{8C63C20D-4995-440D-B71D-46B393494A6E}" dt="2023-10-09T09:57:25.230" v="139" actId="20577"/>
          <ac:spMkLst>
            <pc:docMk/>
            <pc:sldMk cId="2926732915" sldId="289"/>
            <ac:spMk id="4" creationId="{6BD4E023-8FA3-6EE8-E2C3-B4C1D9B60406}"/>
          </ac:spMkLst>
        </pc:spChg>
        <pc:spChg chg="mod">
          <ac:chgData name="重田 真宏" userId="S::20hp225@s.bgu.ac.jp::437479e5-34b9-41fc-b8b0-4c31523e5d90" providerId="AD" clId="Web-{8C63C20D-4995-440D-B71D-46B393494A6E}" dt="2023-10-09T09:52:29.521" v="90" actId="20577"/>
          <ac:spMkLst>
            <pc:docMk/>
            <pc:sldMk cId="2926732915" sldId="289"/>
            <ac:spMk id="15" creationId="{9BC1DA0E-6FFF-57E1-B002-2C79256E91DA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50:21.533" v="76" actId="20577"/>
        <pc:sldMkLst>
          <pc:docMk/>
          <pc:sldMk cId="2538207539" sldId="294"/>
        </pc:sldMkLst>
        <pc:spChg chg="mod">
          <ac:chgData name="重田 真宏" userId="S::20hp225@s.bgu.ac.jp::437479e5-34b9-41fc-b8b0-4c31523e5d90" providerId="AD" clId="Web-{8C63C20D-4995-440D-B71D-46B393494A6E}" dt="2023-10-09T09:41:07.990" v="35" actId="1076"/>
          <ac:spMkLst>
            <pc:docMk/>
            <pc:sldMk cId="2538207539" sldId="294"/>
            <ac:spMk id="2" creationId="{04C09A78-A8C9-8772-8ABC-A25FFDA1960A}"/>
          </ac:spMkLst>
        </pc:spChg>
        <pc:spChg chg="mod">
          <ac:chgData name="重田 真宏" userId="S::20hp225@s.bgu.ac.jp::437479e5-34b9-41fc-b8b0-4c31523e5d90" providerId="AD" clId="Web-{8C63C20D-4995-440D-B71D-46B393494A6E}" dt="2023-10-09T09:41:07.990" v="36" actId="1076"/>
          <ac:spMkLst>
            <pc:docMk/>
            <pc:sldMk cId="2538207539" sldId="294"/>
            <ac:spMk id="3" creationId="{A3F257DD-F774-36BC-97D5-C6FD6AE47956}"/>
          </ac:spMkLst>
        </pc:spChg>
        <pc:spChg chg="mod">
          <ac:chgData name="重田 真宏" userId="S::20hp225@s.bgu.ac.jp::437479e5-34b9-41fc-b8b0-4c31523e5d90" providerId="AD" clId="Web-{8C63C20D-4995-440D-B71D-46B393494A6E}" dt="2023-10-09T09:41:12.959" v="43" actId="1076"/>
          <ac:spMkLst>
            <pc:docMk/>
            <pc:sldMk cId="2538207539" sldId="294"/>
            <ac:spMk id="4" creationId="{6BD4E023-8FA3-6EE8-E2C3-B4C1D9B60406}"/>
          </ac:spMkLst>
        </pc:spChg>
        <pc:spChg chg="mod">
          <ac:chgData name="重田 真宏" userId="S::20hp225@s.bgu.ac.jp::437479e5-34b9-41fc-b8b0-4c31523e5d90" providerId="AD" clId="Web-{8C63C20D-4995-440D-B71D-46B393494A6E}" dt="2023-10-09T09:41:08.005" v="37" actId="1076"/>
          <ac:spMkLst>
            <pc:docMk/>
            <pc:sldMk cId="2538207539" sldId="294"/>
            <ac:spMk id="5" creationId="{E55DB311-E4C3-5F32-FF92-CD6A2FB8A92F}"/>
          </ac:spMkLst>
        </pc:spChg>
        <pc:spChg chg="mod">
          <ac:chgData name="重田 真宏" userId="S::20hp225@s.bgu.ac.jp::437479e5-34b9-41fc-b8b0-4c31523e5d90" providerId="AD" clId="Web-{8C63C20D-4995-440D-B71D-46B393494A6E}" dt="2023-10-09T09:41:07.958" v="33" actId="1076"/>
          <ac:spMkLst>
            <pc:docMk/>
            <pc:sldMk cId="2538207539" sldId="294"/>
            <ac:spMk id="6" creationId="{74792EFA-A44B-0641-5969-0D894DFB24AE}"/>
          </ac:spMkLst>
        </pc:spChg>
        <pc:spChg chg="mod">
          <ac:chgData name="重田 真宏" userId="S::20hp225@s.bgu.ac.jp::437479e5-34b9-41fc-b8b0-4c31523e5d90" providerId="AD" clId="Web-{8C63C20D-4995-440D-B71D-46B393494A6E}" dt="2023-10-09T09:41:08.005" v="38" actId="1076"/>
          <ac:spMkLst>
            <pc:docMk/>
            <pc:sldMk cId="2538207539" sldId="294"/>
            <ac:spMk id="7" creationId="{CABBEB9D-2DF3-D14A-C97D-DA4887A11B53}"/>
          </ac:spMkLst>
        </pc:spChg>
        <pc:spChg chg="mod">
          <ac:chgData name="重田 真宏" userId="S::20hp225@s.bgu.ac.jp::437479e5-34b9-41fc-b8b0-4c31523e5d90" providerId="AD" clId="Web-{8C63C20D-4995-440D-B71D-46B393494A6E}" dt="2023-10-09T09:50:21.533" v="76" actId="20577"/>
          <ac:spMkLst>
            <pc:docMk/>
            <pc:sldMk cId="2538207539" sldId="294"/>
            <ac:spMk id="8" creationId="{70F5C6B5-2134-21B1-4FCE-E7B3EF058354}"/>
          </ac:spMkLst>
        </pc:spChg>
        <pc:spChg chg="mod">
          <ac:chgData name="重田 真宏" userId="S::20hp225@s.bgu.ac.jp::437479e5-34b9-41fc-b8b0-4c31523e5d90" providerId="AD" clId="Web-{8C63C20D-4995-440D-B71D-46B393494A6E}" dt="2023-10-09T09:41:08.021" v="40" actId="1076"/>
          <ac:spMkLst>
            <pc:docMk/>
            <pc:sldMk cId="2538207539" sldId="294"/>
            <ac:spMk id="9" creationId="{FE76060A-2F08-BDB8-9837-7BFD4834663B}"/>
          </ac:spMkLst>
        </pc:spChg>
        <pc:spChg chg="mod">
          <ac:chgData name="重田 真宏" userId="S::20hp225@s.bgu.ac.jp::437479e5-34b9-41fc-b8b0-4c31523e5d90" providerId="AD" clId="Web-{8C63C20D-4995-440D-B71D-46B393494A6E}" dt="2023-10-09T09:41:08.037" v="41" actId="1076"/>
          <ac:spMkLst>
            <pc:docMk/>
            <pc:sldMk cId="2538207539" sldId="294"/>
            <ac:spMk id="10" creationId="{CBFA7D05-E247-87C1-E5E5-921FB7F903AD}"/>
          </ac:spMkLst>
        </pc:spChg>
        <pc:spChg chg="mod">
          <ac:chgData name="重田 真宏" userId="S::20hp225@s.bgu.ac.jp::437479e5-34b9-41fc-b8b0-4c31523e5d90" providerId="AD" clId="Web-{8C63C20D-4995-440D-B71D-46B393494A6E}" dt="2023-10-09T09:41:08.052" v="42" actId="1076"/>
          <ac:spMkLst>
            <pc:docMk/>
            <pc:sldMk cId="2538207539" sldId="294"/>
            <ac:spMk id="11" creationId="{3DB2B6E5-3FF2-D044-7579-C54457B08BF5}"/>
          </ac:spMkLst>
        </pc:spChg>
        <pc:spChg chg="mod">
          <ac:chgData name="重田 真宏" userId="S::20hp225@s.bgu.ac.jp::437479e5-34b9-41fc-b8b0-4c31523e5d90" providerId="AD" clId="Web-{8C63C20D-4995-440D-B71D-46B393494A6E}" dt="2023-10-09T09:41:07.974" v="34" actId="1076"/>
          <ac:spMkLst>
            <pc:docMk/>
            <pc:sldMk cId="2538207539" sldId="294"/>
            <ac:spMk id="15" creationId="{9BC1DA0E-6FFF-57E1-B002-2C79256E91DA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10:01:10.297" v="166" actId="1076"/>
        <pc:sldMkLst>
          <pc:docMk/>
          <pc:sldMk cId="3608297832" sldId="303"/>
        </pc:sldMkLst>
        <pc:spChg chg="mod">
          <ac:chgData name="重田 真宏" userId="S::20hp225@s.bgu.ac.jp::437479e5-34b9-41fc-b8b0-4c31523e5d90" providerId="AD" clId="Web-{8C63C20D-4995-440D-B71D-46B393494A6E}" dt="2023-10-09T10:01:10.297" v="166" actId="1076"/>
          <ac:spMkLst>
            <pc:docMk/>
            <pc:sldMk cId="3608297832" sldId="303"/>
            <ac:spMk id="2" creationId="{D7B4B02F-AD18-1063-D29F-655B949A42D0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45:53.012" v="59"/>
        <pc:sldMkLst>
          <pc:docMk/>
          <pc:sldMk cId="3428288579" sldId="306"/>
        </pc:sldMkLst>
        <pc:spChg chg="mod">
          <ac:chgData name="重田 真宏" userId="S::20hp225@s.bgu.ac.jp::437479e5-34b9-41fc-b8b0-4c31523e5d90" providerId="AD" clId="Web-{8C63C20D-4995-440D-B71D-46B393494A6E}" dt="2023-10-09T09:45:12.308" v="54" actId="20577"/>
          <ac:spMkLst>
            <pc:docMk/>
            <pc:sldMk cId="3428288579" sldId="306"/>
            <ac:spMk id="3" creationId="{669781C2-989E-476C-4BF2-EE28D46FD1F8}"/>
          </ac:spMkLst>
        </pc:spChg>
        <pc:spChg chg="mod">
          <ac:chgData name="重田 真宏" userId="S::20hp225@s.bgu.ac.jp::437479e5-34b9-41fc-b8b0-4c31523e5d90" providerId="AD" clId="Web-{8C63C20D-4995-440D-B71D-46B393494A6E}" dt="2023-10-09T09:45:53.012" v="58"/>
          <ac:spMkLst>
            <pc:docMk/>
            <pc:sldMk cId="3428288579" sldId="306"/>
            <ac:spMk id="8" creationId="{DCA27630-339E-9192-7FBB-1E40E3CBD703}"/>
          </ac:spMkLst>
        </pc:spChg>
        <pc:spChg chg="mod">
          <ac:chgData name="重田 真宏" userId="S::20hp225@s.bgu.ac.jp::437479e5-34b9-41fc-b8b0-4c31523e5d90" providerId="AD" clId="Web-{8C63C20D-4995-440D-B71D-46B393494A6E}" dt="2023-10-09T09:45:42.949" v="56"/>
          <ac:spMkLst>
            <pc:docMk/>
            <pc:sldMk cId="3428288579" sldId="306"/>
            <ac:spMk id="10" creationId="{2ABFA57E-0B89-5048-C722-9717B0FDED7F}"/>
          </ac:spMkLst>
        </pc:spChg>
        <pc:spChg chg="mod">
          <ac:chgData name="重田 真宏" userId="S::20hp225@s.bgu.ac.jp::437479e5-34b9-41fc-b8b0-4c31523e5d90" providerId="AD" clId="Web-{8C63C20D-4995-440D-B71D-46B393494A6E}" dt="2023-10-09T09:45:53.012" v="59"/>
          <ac:spMkLst>
            <pc:docMk/>
            <pc:sldMk cId="3428288579" sldId="306"/>
            <ac:spMk id="11" creationId="{72CF628E-719A-3DB3-5E8E-76A7CFFC0F26}"/>
          </ac:spMkLst>
        </pc:spChg>
        <pc:spChg chg="mod">
          <ac:chgData name="重田 真宏" userId="S::20hp225@s.bgu.ac.jp::437479e5-34b9-41fc-b8b0-4c31523e5d90" providerId="AD" clId="Web-{8C63C20D-4995-440D-B71D-46B393494A6E}" dt="2023-10-09T09:45:18.574" v="55" actId="20577"/>
          <ac:spMkLst>
            <pc:docMk/>
            <pc:sldMk cId="3428288579" sldId="306"/>
            <ac:spMk id="13" creationId="{45775919-35D3-6702-9AC9-6890FA6870C0}"/>
          </ac:spMkLst>
        </pc:spChg>
        <pc:spChg chg="mod">
          <ac:chgData name="重田 真宏" userId="S::20hp225@s.bgu.ac.jp::437479e5-34b9-41fc-b8b0-4c31523e5d90" providerId="AD" clId="Web-{8C63C20D-4995-440D-B71D-46B393494A6E}" dt="2023-10-09T09:45:42.965" v="57"/>
          <ac:spMkLst>
            <pc:docMk/>
            <pc:sldMk cId="3428288579" sldId="306"/>
            <ac:spMk id="15" creationId="{AF0F4D77-5CE5-A657-8EA3-182F2DB4FA72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57:35.449" v="143" actId="20577"/>
        <pc:sldMkLst>
          <pc:docMk/>
          <pc:sldMk cId="1411486029" sldId="307"/>
        </pc:sldMkLst>
        <pc:spChg chg="mod">
          <ac:chgData name="重田 真宏" userId="S::20hp225@s.bgu.ac.jp::437479e5-34b9-41fc-b8b0-4c31523e5d90" providerId="AD" clId="Web-{8C63C20D-4995-440D-B71D-46B393494A6E}" dt="2023-10-09T09:57:35.449" v="143" actId="20577"/>
          <ac:spMkLst>
            <pc:docMk/>
            <pc:sldMk cId="1411486029" sldId="307"/>
            <ac:spMk id="4" creationId="{DFEAFDBD-850A-A601-E270-42D5B270D5F9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58:56.044" v="161" actId="1076"/>
        <pc:sldMkLst>
          <pc:docMk/>
          <pc:sldMk cId="4036072349" sldId="309"/>
        </pc:sldMkLst>
        <pc:spChg chg="mod">
          <ac:chgData name="重田 真宏" userId="S::20hp225@s.bgu.ac.jp::437479e5-34b9-41fc-b8b0-4c31523e5d90" providerId="AD" clId="Web-{8C63C20D-4995-440D-B71D-46B393494A6E}" dt="2023-10-09T09:58:56.013" v="160" actId="1076"/>
          <ac:spMkLst>
            <pc:docMk/>
            <pc:sldMk cId="4036072349" sldId="309"/>
            <ac:spMk id="2" creationId="{62D7FD11-3D92-D014-1167-39D9992CA4E9}"/>
          </ac:spMkLst>
        </pc:spChg>
        <pc:spChg chg="mod">
          <ac:chgData name="重田 真宏" userId="S::20hp225@s.bgu.ac.jp::437479e5-34b9-41fc-b8b0-4c31523e5d90" providerId="AD" clId="Web-{8C63C20D-4995-440D-B71D-46B393494A6E}" dt="2023-10-09T09:57:07.558" v="130" actId="1076"/>
          <ac:spMkLst>
            <pc:docMk/>
            <pc:sldMk cId="4036072349" sldId="309"/>
            <ac:spMk id="4" creationId="{6BD4E023-8FA3-6EE8-E2C3-B4C1D9B60406}"/>
          </ac:spMkLst>
        </pc:spChg>
        <pc:spChg chg="mod">
          <ac:chgData name="重田 真宏" userId="S::20hp225@s.bgu.ac.jp::437479e5-34b9-41fc-b8b0-4c31523e5d90" providerId="AD" clId="Web-{8C63C20D-4995-440D-B71D-46B393494A6E}" dt="2023-10-09T09:58:55.997" v="158" actId="1076"/>
          <ac:spMkLst>
            <pc:docMk/>
            <pc:sldMk cId="4036072349" sldId="309"/>
            <ac:spMk id="6" creationId="{74792EFA-A44B-0641-5969-0D894DFB24AE}"/>
          </ac:spMkLst>
        </pc:spChg>
        <pc:spChg chg="mod">
          <ac:chgData name="重田 真宏" userId="S::20hp225@s.bgu.ac.jp::437479e5-34b9-41fc-b8b0-4c31523e5d90" providerId="AD" clId="Web-{8C63C20D-4995-440D-B71D-46B393494A6E}" dt="2023-10-09T09:58:56.013" v="159" actId="1076"/>
          <ac:spMkLst>
            <pc:docMk/>
            <pc:sldMk cId="4036072349" sldId="309"/>
            <ac:spMk id="8" creationId="{979839AD-C2F4-4CDA-ADEC-D9BD26EF9FF4}"/>
          </ac:spMkLst>
        </pc:spChg>
        <pc:spChg chg="mod">
          <ac:chgData name="重田 真宏" userId="S::20hp225@s.bgu.ac.jp::437479e5-34b9-41fc-b8b0-4c31523e5d90" providerId="AD" clId="Web-{8C63C20D-4995-440D-B71D-46B393494A6E}" dt="2023-10-09T09:58:56.044" v="161" actId="1076"/>
          <ac:spMkLst>
            <pc:docMk/>
            <pc:sldMk cId="4036072349" sldId="309"/>
            <ac:spMk id="15" creationId="{9BC1DA0E-6FFF-57E1-B002-2C79256E91DA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41:58.195" v="50" actId="20577"/>
        <pc:sldMkLst>
          <pc:docMk/>
          <pc:sldMk cId="1820945941" sldId="310"/>
        </pc:sldMkLst>
        <pc:spChg chg="mod">
          <ac:chgData name="重田 真宏" userId="S::20hp225@s.bgu.ac.jp::437479e5-34b9-41fc-b8b0-4c31523e5d90" providerId="AD" clId="Web-{8C63C20D-4995-440D-B71D-46B393494A6E}" dt="2023-10-09T09:41:35.584" v="45" actId="20577"/>
          <ac:spMkLst>
            <pc:docMk/>
            <pc:sldMk cId="1820945941" sldId="310"/>
            <ac:spMk id="7" creationId="{7BE49BBC-5239-EDC2-526D-406A9AAA662B}"/>
          </ac:spMkLst>
        </pc:spChg>
        <pc:spChg chg="mod">
          <ac:chgData name="重田 真宏" userId="S::20hp225@s.bgu.ac.jp::437479e5-34b9-41fc-b8b0-4c31523e5d90" providerId="AD" clId="Web-{8C63C20D-4995-440D-B71D-46B393494A6E}" dt="2023-10-09T09:41:58.195" v="50" actId="20577"/>
          <ac:spMkLst>
            <pc:docMk/>
            <pc:sldMk cId="1820945941" sldId="310"/>
            <ac:spMk id="11" creationId="{0F24F070-56BC-E5C2-ABAE-C89AFFBFC9A8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56:59.151" v="125" actId="1076"/>
        <pc:sldMkLst>
          <pc:docMk/>
          <pc:sldMk cId="2399391219" sldId="322"/>
        </pc:sldMkLst>
        <pc:spChg chg="mod">
          <ac:chgData name="重田 真宏" userId="S::20hp225@s.bgu.ac.jp::437479e5-34b9-41fc-b8b0-4c31523e5d90" providerId="AD" clId="Web-{8C63C20D-4995-440D-B71D-46B393494A6E}" dt="2023-10-09T09:56:59.151" v="125" actId="1076"/>
          <ac:spMkLst>
            <pc:docMk/>
            <pc:sldMk cId="2399391219" sldId="322"/>
            <ac:spMk id="4" creationId="{8244DE44-8506-FBCA-31A0-0CC31060C159}"/>
          </ac:spMkLst>
        </pc:spChg>
      </pc:sldChg>
      <pc:sldChg chg="modSp">
        <pc:chgData name="重田 真宏" userId="S::20hp225@s.bgu.ac.jp::437479e5-34b9-41fc-b8b0-4c31523e5d90" providerId="AD" clId="Web-{8C63C20D-4995-440D-B71D-46B393494A6E}" dt="2023-10-09T09:47:04.733" v="70" actId="1076"/>
        <pc:sldMkLst>
          <pc:docMk/>
          <pc:sldMk cId="422085254" sldId="323"/>
        </pc:sldMkLst>
        <pc:spChg chg="mod">
          <ac:chgData name="重田 真宏" userId="S::20hp225@s.bgu.ac.jp::437479e5-34b9-41fc-b8b0-4c31523e5d90" providerId="AD" clId="Web-{8C63C20D-4995-440D-B71D-46B393494A6E}" dt="2023-10-09T09:46:19.575" v="62" actId="1076"/>
          <ac:spMkLst>
            <pc:docMk/>
            <pc:sldMk cId="422085254" sldId="323"/>
            <ac:spMk id="6" creationId="{8D9F66DE-E8AF-690B-D771-E877A257272D}"/>
          </ac:spMkLst>
        </pc:spChg>
        <pc:spChg chg="mod">
          <ac:chgData name="重田 真宏" userId="S::20hp225@s.bgu.ac.jp::437479e5-34b9-41fc-b8b0-4c31523e5d90" providerId="AD" clId="Web-{8C63C20D-4995-440D-B71D-46B393494A6E}" dt="2023-10-09T09:46:29.450" v="63" actId="1076"/>
          <ac:spMkLst>
            <pc:docMk/>
            <pc:sldMk cId="422085254" sldId="323"/>
            <ac:spMk id="7" creationId="{61530224-2B51-9D93-03BE-EF2729BA472A}"/>
          </ac:spMkLst>
        </pc:spChg>
        <pc:spChg chg="mod">
          <ac:chgData name="重田 真宏" userId="S::20hp225@s.bgu.ac.jp::437479e5-34b9-41fc-b8b0-4c31523e5d90" providerId="AD" clId="Web-{8C63C20D-4995-440D-B71D-46B393494A6E}" dt="2023-10-09T09:46:06.481" v="60" actId="14100"/>
          <ac:spMkLst>
            <pc:docMk/>
            <pc:sldMk cId="422085254" sldId="323"/>
            <ac:spMk id="8" creationId="{D20CC21A-9000-F6F1-8B7C-BDC53C61DCF2}"/>
          </ac:spMkLst>
        </pc:spChg>
        <pc:spChg chg="mod">
          <ac:chgData name="重田 真宏" userId="S::20hp225@s.bgu.ac.jp::437479e5-34b9-41fc-b8b0-4c31523e5d90" providerId="AD" clId="Web-{8C63C20D-4995-440D-B71D-46B393494A6E}" dt="2023-10-09T09:47:04.733" v="70" actId="1076"/>
          <ac:spMkLst>
            <pc:docMk/>
            <pc:sldMk cId="422085254" sldId="323"/>
            <ac:spMk id="12" creationId="{58D30F6C-7249-26F5-EB57-AB2211620121}"/>
          </ac:spMkLst>
        </pc:spChg>
        <pc:spChg chg="mod">
          <ac:chgData name="重田 真宏" userId="S::20hp225@s.bgu.ac.jp::437479e5-34b9-41fc-b8b0-4c31523e5d90" providerId="AD" clId="Web-{8C63C20D-4995-440D-B71D-46B393494A6E}" dt="2023-10-09T09:46:38.138" v="65" actId="1076"/>
          <ac:spMkLst>
            <pc:docMk/>
            <pc:sldMk cId="422085254" sldId="323"/>
            <ac:spMk id="14" creationId="{0D2B54F5-344C-08C0-3F22-131C2069B643}"/>
          </ac:spMkLst>
        </pc:spChg>
        <pc:spChg chg="mod">
          <ac:chgData name="重田 真宏" userId="S::20hp225@s.bgu.ac.jp::437479e5-34b9-41fc-b8b0-4c31523e5d90" providerId="AD" clId="Web-{8C63C20D-4995-440D-B71D-46B393494A6E}" dt="2023-10-09T09:46:57.233" v="69" actId="1076"/>
          <ac:spMkLst>
            <pc:docMk/>
            <pc:sldMk cId="422085254" sldId="323"/>
            <ac:spMk id="15" creationId="{B690CDCB-9C5D-BEA0-8A9D-96D9556440D4}"/>
          </ac:spMkLst>
        </pc:spChg>
        <pc:spChg chg="mod">
          <ac:chgData name="重田 真宏" userId="S::20hp225@s.bgu.ac.jp::437479e5-34b9-41fc-b8b0-4c31523e5d90" providerId="AD" clId="Web-{8C63C20D-4995-440D-B71D-46B393494A6E}" dt="2023-10-09T09:44:56.245" v="53" actId="20577"/>
          <ac:spMkLst>
            <pc:docMk/>
            <pc:sldMk cId="422085254" sldId="323"/>
            <ac:spMk id="16" creationId="{7B97CB78-89F9-25B7-D7EA-042AF041550F}"/>
          </ac:spMkLst>
        </pc:spChg>
        <pc:spChg chg="mod">
          <ac:chgData name="重田 真宏" userId="S::20hp225@s.bgu.ac.jp::437479e5-34b9-41fc-b8b0-4c31523e5d90" providerId="AD" clId="Web-{8C63C20D-4995-440D-B71D-46B393494A6E}" dt="2023-10-09T09:46:12.590" v="61" actId="14100"/>
          <ac:spMkLst>
            <pc:docMk/>
            <pc:sldMk cId="422085254" sldId="323"/>
            <ac:spMk id="18" creationId="{A37B39EA-F196-F0A6-AFC8-3C19E7B6C514}"/>
          </ac:spMkLst>
        </pc:spChg>
        <pc:spChg chg="mod">
          <ac:chgData name="重田 真宏" userId="S::20hp225@s.bgu.ac.jp::437479e5-34b9-41fc-b8b0-4c31523e5d90" providerId="AD" clId="Web-{8C63C20D-4995-440D-B71D-46B393494A6E}" dt="2023-10-09T09:46:47.622" v="67" actId="14100"/>
          <ac:spMkLst>
            <pc:docMk/>
            <pc:sldMk cId="422085254" sldId="323"/>
            <ac:spMk id="19" creationId="{9C6AB640-1998-6B5C-7A14-E6BAED6BA310}"/>
          </ac:spMkLst>
        </pc:spChg>
      </pc:sldChg>
    </pc:docChg>
  </pc:docChgLst>
  <pc:docChgLst>
    <pc:chgData name="橋本 怜" userId="S::21hp241@s.bgu.ac.jp::f3066c55-0270-4f56-9ea4-7743954980ac" providerId="AD" clId="Web-{40B4CBE9-A8F7-431D-82CB-1E58F044C25C}"/>
    <pc:docChg chg="modSld">
      <pc:chgData name="橋本 怜" userId="S::21hp241@s.bgu.ac.jp::f3066c55-0270-4f56-9ea4-7743954980ac" providerId="AD" clId="Web-{40B4CBE9-A8F7-431D-82CB-1E58F044C25C}" dt="2023-06-09T07:58:16.189" v="1"/>
      <pc:docMkLst>
        <pc:docMk/>
      </pc:docMkLst>
      <pc:sldChg chg="addSp delSp delAnim">
        <pc:chgData name="橋本 怜" userId="S::21hp241@s.bgu.ac.jp::f3066c55-0270-4f56-9ea4-7743954980ac" providerId="AD" clId="Web-{40B4CBE9-A8F7-431D-82CB-1E58F044C25C}" dt="2023-06-09T07:58:16.189" v="1"/>
        <pc:sldMkLst>
          <pc:docMk/>
          <pc:sldMk cId="772372805" sldId="334"/>
        </pc:sldMkLst>
        <pc:spChg chg="add">
          <ac:chgData name="橋本 怜" userId="S::21hp241@s.bgu.ac.jp::f3066c55-0270-4f56-9ea4-7743954980ac" providerId="AD" clId="Web-{40B4CBE9-A8F7-431D-82CB-1E58F044C25C}" dt="2023-06-09T07:58:16.189" v="1"/>
          <ac:spMkLst>
            <pc:docMk/>
            <pc:sldMk cId="772372805" sldId="334"/>
            <ac:spMk id="8" creationId="{3D16D1AC-27E7-356B-B7F5-58DC0CDB9385}"/>
          </ac:spMkLst>
        </pc:spChg>
        <pc:spChg chg="del">
          <ac:chgData name="橋本 怜" userId="S::21hp241@s.bgu.ac.jp::f3066c55-0270-4f56-9ea4-7743954980ac" providerId="AD" clId="Web-{40B4CBE9-A8F7-431D-82CB-1E58F044C25C}" dt="2023-06-09T07:58:01.850" v="0"/>
          <ac:spMkLst>
            <pc:docMk/>
            <pc:sldMk cId="772372805" sldId="334"/>
            <ac:spMk id="9" creationId="{3E8203B4-AFE3-8142-2467-D17FAAF7FE66}"/>
          </ac:spMkLst>
        </pc:spChg>
      </pc:sldChg>
    </pc:docChg>
  </pc:docChgLst>
  <pc:docChgLst>
    <pc:chgData name="重田 真宏" userId="S::20hp225@s.bgu.ac.jp::437479e5-34b9-41fc-b8b0-4c31523e5d90" providerId="AD" clId="Web-{D2767D25-6055-4ED0-82D6-131B00F8653A}"/>
    <pc:docChg chg="modSld">
      <pc:chgData name="重田 真宏" userId="S::20hp225@s.bgu.ac.jp::437479e5-34b9-41fc-b8b0-4c31523e5d90" providerId="AD" clId="Web-{D2767D25-6055-4ED0-82D6-131B00F8653A}" dt="2022-10-22T14:30:51.958" v="6" actId="14100"/>
      <pc:docMkLst>
        <pc:docMk/>
      </pc:docMkLst>
      <pc:sldChg chg="modSp">
        <pc:chgData name="重田 真宏" userId="S::20hp225@s.bgu.ac.jp::437479e5-34b9-41fc-b8b0-4c31523e5d90" providerId="AD" clId="Web-{D2767D25-6055-4ED0-82D6-131B00F8653A}" dt="2022-10-22T14:30:51.958" v="6" actId="14100"/>
        <pc:sldMkLst>
          <pc:docMk/>
          <pc:sldMk cId="3114466457" sldId="263"/>
        </pc:sldMkLst>
        <pc:spChg chg="mod">
          <ac:chgData name="重田 真宏" userId="S::20hp225@s.bgu.ac.jp::437479e5-34b9-41fc-b8b0-4c31523e5d90" providerId="AD" clId="Web-{D2767D25-6055-4ED0-82D6-131B00F8653A}" dt="2022-10-22T14:30:51.958" v="6" actId="14100"/>
          <ac:spMkLst>
            <pc:docMk/>
            <pc:sldMk cId="3114466457" sldId="263"/>
            <ac:spMk id="2" creationId="{DD4C8AC1-7F67-3F30-F74F-AC4CF0500CB2}"/>
          </ac:spMkLst>
        </pc:spChg>
      </pc:sldChg>
    </pc:docChg>
  </pc:docChgLst>
  <pc:docChgLst>
    <pc:chgData name="重田 真宏" userId="S::20hp225@s.bgu.ac.jp::437479e5-34b9-41fc-b8b0-4c31523e5d90" providerId="AD" clId="Web-{2858B2FD-3282-420F-A387-CECA39D13783}"/>
    <pc:docChg chg="modSld">
      <pc:chgData name="重田 真宏" userId="S::20hp225@s.bgu.ac.jp::437479e5-34b9-41fc-b8b0-4c31523e5d90" providerId="AD" clId="Web-{2858B2FD-3282-420F-A387-CECA39D13783}" dt="2022-11-01T02:51:58.878" v="97" actId="1076"/>
      <pc:docMkLst>
        <pc:docMk/>
      </pc:docMkLst>
      <pc:sldChg chg="modSp">
        <pc:chgData name="重田 真宏" userId="S::20hp225@s.bgu.ac.jp::437479e5-34b9-41fc-b8b0-4c31523e5d90" providerId="AD" clId="Web-{2858B2FD-3282-420F-A387-CECA39D13783}" dt="2022-11-01T02:25:12.906" v="3" actId="1076"/>
        <pc:sldMkLst>
          <pc:docMk/>
          <pc:sldMk cId="1393972198" sldId="259"/>
        </pc:sldMkLst>
        <pc:spChg chg="mod">
          <ac:chgData name="重田 真宏" userId="S::20hp225@s.bgu.ac.jp::437479e5-34b9-41fc-b8b0-4c31523e5d90" providerId="AD" clId="Web-{2858B2FD-3282-420F-A387-CECA39D13783}" dt="2022-11-01T02:24:52.546" v="1" actId="1076"/>
          <ac:spMkLst>
            <pc:docMk/>
            <pc:sldMk cId="1393972198" sldId="259"/>
            <ac:spMk id="6" creationId="{74792EFA-A44B-0641-5969-0D894DFB24AE}"/>
          </ac:spMkLst>
        </pc:spChg>
        <pc:spChg chg="mod">
          <ac:chgData name="重田 真宏" userId="S::20hp225@s.bgu.ac.jp::437479e5-34b9-41fc-b8b0-4c31523e5d90" providerId="AD" clId="Web-{2858B2FD-3282-420F-A387-CECA39D13783}" dt="2022-11-01T02:24:40.140" v="0" actId="1076"/>
          <ac:spMkLst>
            <pc:docMk/>
            <pc:sldMk cId="1393972198" sldId="259"/>
            <ac:spMk id="11" creationId="{94A08D67-C0B5-4D8E-8BBF-6337FBD11A1E}"/>
          </ac:spMkLst>
        </pc:spChg>
        <pc:spChg chg="mod">
          <ac:chgData name="重田 真宏" userId="S::20hp225@s.bgu.ac.jp::437479e5-34b9-41fc-b8b0-4c31523e5d90" providerId="AD" clId="Web-{2858B2FD-3282-420F-A387-CECA39D13783}" dt="2022-11-01T02:25:12.906" v="3" actId="1076"/>
          <ac:spMkLst>
            <pc:docMk/>
            <pc:sldMk cId="1393972198" sldId="259"/>
            <ac:spMk id="15" creationId="{9BC1DA0E-6FFF-57E1-B002-2C79256E91DA}"/>
          </ac:spMkLst>
        </pc:spChg>
      </pc:sldChg>
      <pc:sldChg chg="addSp delSp modSp">
        <pc:chgData name="重田 真宏" userId="S::20hp225@s.bgu.ac.jp::437479e5-34b9-41fc-b8b0-4c31523e5d90" providerId="AD" clId="Web-{2858B2FD-3282-420F-A387-CECA39D13783}" dt="2022-11-01T02:51:58.878" v="97" actId="1076"/>
        <pc:sldMkLst>
          <pc:docMk/>
          <pc:sldMk cId="3114466457" sldId="263"/>
        </pc:sldMkLst>
        <pc:spChg chg="mod">
          <ac:chgData name="重田 真宏" userId="S::20hp225@s.bgu.ac.jp::437479e5-34b9-41fc-b8b0-4c31523e5d90" providerId="AD" clId="Web-{2858B2FD-3282-420F-A387-CECA39D13783}" dt="2022-11-01T02:44:15.879" v="30" actId="1076"/>
          <ac:spMkLst>
            <pc:docMk/>
            <pc:sldMk cId="3114466457" sldId="263"/>
            <ac:spMk id="3" creationId="{33B98FCF-4023-46E6-8CBE-90242B3E912D}"/>
          </ac:spMkLst>
        </pc:spChg>
        <pc:spChg chg="mod">
          <ac:chgData name="重田 真宏" userId="S::20hp225@s.bgu.ac.jp::437479e5-34b9-41fc-b8b0-4c31523e5d90" providerId="AD" clId="Web-{2858B2FD-3282-420F-A387-CECA39D13783}" dt="2022-11-01T02:44:24.333" v="32" actId="1076"/>
          <ac:spMkLst>
            <pc:docMk/>
            <pc:sldMk cId="3114466457" sldId="263"/>
            <ac:spMk id="5" creationId="{9723DFFF-9529-4975-F61B-693E6CD98852}"/>
          </ac:spMkLst>
        </pc:spChg>
        <pc:spChg chg="del">
          <ac:chgData name="重田 真宏" userId="S::20hp225@s.bgu.ac.jp::437479e5-34b9-41fc-b8b0-4c31523e5d90" providerId="AD" clId="Web-{2858B2FD-3282-420F-A387-CECA39D13783}" dt="2022-11-01T02:40:12.059" v="5"/>
          <ac:spMkLst>
            <pc:docMk/>
            <pc:sldMk cId="3114466457" sldId="263"/>
            <ac:spMk id="6" creationId="{A9F677A7-856F-BF46-8A61-3BE48B6997EF}"/>
          </ac:spMkLst>
        </pc:spChg>
        <pc:spChg chg="add mod">
          <ac:chgData name="重田 真宏" userId="S::20hp225@s.bgu.ac.jp::437479e5-34b9-41fc-b8b0-4c31523e5d90" providerId="AD" clId="Web-{2858B2FD-3282-420F-A387-CECA39D13783}" dt="2022-11-01T02:47:30.041" v="57" actId="1076"/>
          <ac:spMkLst>
            <pc:docMk/>
            <pc:sldMk cId="3114466457" sldId="263"/>
            <ac:spMk id="8" creationId="{9FD21F4C-DDC5-9DFE-4892-8BDFDD2CD2C8}"/>
          </ac:spMkLst>
        </pc:spChg>
        <pc:spChg chg="add mod">
          <ac:chgData name="重田 真宏" userId="S::20hp225@s.bgu.ac.jp::437479e5-34b9-41fc-b8b0-4c31523e5d90" providerId="AD" clId="Web-{2858B2FD-3282-420F-A387-CECA39D13783}" dt="2022-11-01T02:51:58.878" v="97" actId="1076"/>
          <ac:spMkLst>
            <pc:docMk/>
            <pc:sldMk cId="3114466457" sldId="263"/>
            <ac:spMk id="9" creationId="{8D02F3FC-2B0F-8ACA-76AD-FA8E1894A3CA}"/>
          </ac:spMkLst>
        </pc:spChg>
        <pc:spChg chg="add del mod">
          <ac:chgData name="重田 真宏" userId="S::20hp225@s.bgu.ac.jp::437479e5-34b9-41fc-b8b0-4c31523e5d90" providerId="AD" clId="Web-{2858B2FD-3282-420F-A387-CECA39D13783}" dt="2022-11-01T02:50:58.298" v="85"/>
          <ac:spMkLst>
            <pc:docMk/>
            <pc:sldMk cId="3114466457" sldId="263"/>
            <ac:spMk id="11" creationId="{62DE5B25-23A6-3039-234E-346B4793B85F}"/>
          </ac:spMkLst>
        </pc:spChg>
        <pc:spChg chg="add mod">
          <ac:chgData name="重田 真宏" userId="S::20hp225@s.bgu.ac.jp::437479e5-34b9-41fc-b8b0-4c31523e5d90" providerId="AD" clId="Web-{2858B2FD-3282-420F-A387-CECA39D13783}" dt="2022-11-01T02:51:38.330" v="95" actId="1076"/>
          <ac:spMkLst>
            <pc:docMk/>
            <pc:sldMk cId="3114466457" sldId="263"/>
            <ac:spMk id="12" creationId="{BD736D03-B747-BA77-CC91-5E53587938EF}"/>
          </ac:spMkLst>
        </pc:spChg>
        <pc:spChg chg="add mod">
          <ac:chgData name="重田 真宏" userId="S::20hp225@s.bgu.ac.jp::437479e5-34b9-41fc-b8b0-4c31523e5d90" providerId="AD" clId="Web-{2858B2FD-3282-420F-A387-CECA39D13783}" dt="2022-11-01T02:51:29.361" v="93" actId="1076"/>
          <ac:spMkLst>
            <pc:docMk/>
            <pc:sldMk cId="3114466457" sldId="263"/>
            <ac:spMk id="13" creationId="{CA318F67-9A62-789F-F553-FEAFA4B02C52}"/>
          </ac:spMkLst>
        </pc:spChg>
        <pc:picChg chg="add mod modCrop">
          <ac:chgData name="重田 真宏" userId="S::20hp225@s.bgu.ac.jp::437479e5-34b9-41fc-b8b0-4c31523e5d90" providerId="AD" clId="Web-{2858B2FD-3282-420F-A387-CECA39D13783}" dt="2022-11-01T02:51:07.392" v="88" actId="1076"/>
          <ac:picMkLst>
            <pc:docMk/>
            <pc:sldMk cId="3114466457" sldId="263"/>
            <ac:picMk id="4" creationId="{E8170314-4CAD-0806-2D73-AD2DA24A29BD}"/>
          </ac:picMkLst>
        </pc:picChg>
        <pc:picChg chg="add mod modCrop">
          <ac:chgData name="重田 真宏" userId="S::20hp225@s.bgu.ac.jp::437479e5-34b9-41fc-b8b0-4c31523e5d90" providerId="AD" clId="Web-{2858B2FD-3282-420F-A387-CECA39D13783}" dt="2022-11-01T02:46:15.070" v="47" actId="1076"/>
          <ac:picMkLst>
            <pc:docMk/>
            <pc:sldMk cId="3114466457" sldId="263"/>
            <ac:picMk id="7" creationId="{570EB4DD-BDF7-D7CE-3D97-1DCEC6398690}"/>
          </ac:picMkLst>
        </pc:picChg>
        <pc:cxnChg chg="add del mod">
          <ac:chgData name="重田 真宏" userId="S::20hp225@s.bgu.ac.jp::437479e5-34b9-41fc-b8b0-4c31523e5d90" providerId="AD" clId="Web-{2858B2FD-3282-420F-A387-CECA39D13783}" dt="2022-11-01T02:49:30.517" v="74"/>
          <ac:cxnSpMkLst>
            <pc:docMk/>
            <pc:sldMk cId="3114466457" sldId="263"/>
            <ac:cxnSpMk id="10" creationId="{B17E4EEF-087D-6BC8-650E-FDDBFB41183C}"/>
          </ac:cxnSpMkLst>
        </pc:cxnChg>
      </pc:sldChg>
    </pc:docChg>
  </pc:docChgLst>
  <pc:docChgLst>
    <pc:chgData name="武田 陽史" userId="S::20hp232@s.bgu.ac.jp::8d34fad0-3258-469e-8761-15d35285311e" providerId="AD" clId="Web-{20505455-4383-492B-8A79-9CA436E20717}"/>
    <pc:docChg chg="delSld modSld modSection">
      <pc:chgData name="武田 陽史" userId="S::20hp232@s.bgu.ac.jp::8d34fad0-3258-469e-8761-15d35285311e" providerId="AD" clId="Web-{20505455-4383-492B-8A79-9CA436E20717}" dt="2022-11-13T05:11:58.607" v="139" actId="20577"/>
      <pc:docMkLst>
        <pc:docMk/>
      </pc:docMkLst>
      <pc:sldChg chg="addSp modSp">
        <pc:chgData name="武田 陽史" userId="S::20hp232@s.bgu.ac.jp::8d34fad0-3258-469e-8761-15d35285311e" providerId="AD" clId="Web-{20505455-4383-492B-8A79-9CA436E20717}" dt="2022-11-13T05:11:58.607" v="139" actId="20577"/>
        <pc:sldMkLst>
          <pc:docMk/>
          <pc:sldMk cId="4190880092" sldId="272"/>
        </pc:sldMkLst>
        <pc:spChg chg="mod">
          <ac:chgData name="武田 陽史" userId="S::20hp232@s.bgu.ac.jp::8d34fad0-3258-469e-8761-15d35285311e" providerId="AD" clId="Web-{20505455-4383-492B-8A79-9CA436E20717}" dt="2022-11-13T05:06:55.709" v="21" actId="20577"/>
          <ac:spMkLst>
            <pc:docMk/>
            <pc:sldMk cId="4190880092" sldId="272"/>
            <ac:spMk id="2" creationId="{D7B4B02F-AD18-1063-D29F-655B949A42D0}"/>
          </ac:spMkLst>
        </pc:spChg>
        <pc:spChg chg="add mod">
          <ac:chgData name="武田 陽史" userId="S::20hp232@s.bgu.ac.jp::8d34fad0-3258-469e-8761-15d35285311e" providerId="AD" clId="Web-{20505455-4383-492B-8A79-9CA436E20717}" dt="2022-11-13T05:11:58.607" v="139" actId="20577"/>
          <ac:spMkLst>
            <pc:docMk/>
            <pc:sldMk cId="4190880092" sldId="272"/>
            <ac:spMk id="3" creationId="{26E9136F-AEB4-B4CB-724F-7674EFE4F728}"/>
          </ac:spMkLst>
        </pc:spChg>
      </pc:sldChg>
      <pc:sldChg chg="delSp del delAnim">
        <pc:chgData name="武田 陽史" userId="S::20hp232@s.bgu.ac.jp::8d34fad0-3258-469e-8761-15d35285311e" providerId="AD" clId="Web-{20505455-4383-492B-8A79-9CA436E20717}" dt="2022-11-13T04:31:37.583" v="2"/>
        <pc:sldMkLst>
          <pc:docMk/>
          <pc:sldMk cId="1464808980" sldId="290"/>
        </pc:sldMkLst>
        <pc:spChg chg="del">
          <ac:chgData name="武田 陽史" userId="S::20hp232@s.bgu.ac.jp::8d34fad0-3258-469e-8761-15d35285311e" providerId="AD" clId="Web-{20505455-4383-492B-8A79-9CA436E20717}" dt="2022-11-13T04:31:31.035" v="0"/>
          <ac:spMkLst>
            <pc:docMk/>
            <pc:sldMk cId="1464808980" sldId="290"/>
            <ac:spMk id="12" creationId="{C766D2BD-80C1-92FD-61E1-7B8E60358ED9}"/>
          </ac:spMkLst>
        </pc:spChg>
      </pc:sldChg>
      <pc:sldChg chg="addSp">
        <pc:chgData name="武田 陽史" userId="S::20hp232@s.bgu.ac.jp::8d34fad0-3258-469e-8761-15d35285311e" providerId="AD" clId="Web-{20505455-4383-492B-8A79-9CA436E20717}" dt="2022-11-13T04:31:34.301" v="1"/>
        <pc:sldMkLst>
          <pc:docMk/>
          <pc:sldMk cId="462189846" sldId="296"/>
        </pc:sldMkLst>
        <pc:spChg chg="add">
          <ac:chgData name="武田 陽史" userId="S::20hp232@s.bgu.ac.jp::8d34fad0-3258-469e-8761-15d35285311e" providerId="AD" clId="Web-{20505455-4383-492B-8A79-9CA436E20717}" dt="2022-11-13T04:31:34.301" v="1"/>
          <ac:spMkLst>
            <pc:docMk/>
            <pc:sldMk cId="462189846" sldId="296"/>
            <ac:spMk id="9" creationId="{FBF8A723-CE67-E2A4-00F2-7B12CDE20963}"/>
          </ac:spMkLst>
        </pc:spChg>
      </pc:sldChg>
    </pc:docChg>
  </pc:docChgLst>
  <pc:docChgLst>
    <pc:chgData name="重田 真宏" userId="S::20hp225@s.bgu.ac.jp::437479e5-34b9-41fc-b8b0-4c31523e5d90" providerId="AD" clId="Web-{116FB177-B7BE-4F2F-A505-7A82409DFDC7}"/>
    <pc:docChg chg="modSld">
      <pc:chgData name="重田 真宏" userId="S::20hp225@s.bgu.ac.jp::437479e5-34b9-41fc-b8b0-4c31523e5d90" providerId="AD" clId="Web-{116FB177-B7BE-4F2F-A505-7A82409DFDC7}" dt="2022-11-01T03:42:36.162" v="37" actId="1076"/>
      <pc:docMkLst>
        <pc:docMk/>
      </pc:docMkLst>
      <pc:sldChg chg="modSp">
        <pc:chgData name="重田 真宏" userId="S::20hp225@s.bgu.ac.jp::437479e5-34b9-41fc-b8b0-4c31523e5d90" providerId="AD" clId="Web-{116FB177-B7BE-4F2F-A505-7A82409DFDC7}" dt="2022-11-01T03:42:36.162" v="37" actId="1076"/>
        <pc:sldMkLst>
          <pc:docMk/>
          <pc:sldMk cId="3114466457" sldId="263"/>
        </pc:sldMkLst>
        <pc:spChg chg="mod">
          <ac:chgData name="重田 真宏" userId="S::20hp225@s.bgu.ac.jp::437479e5-34b9-41fc-b8b0-4c31523e5d90" providerId="AD" clId="Web-{116FB177-B7BE-4F2F-A505-7A82409DFDC7}" dt="2022-11-01T03:42:19.755" v="34" actId="1076"/>
          <ac:spMkLst>
            <pc:docMk/>
            <pc:sldMk cId="3114466457" sldId="263"/>
            <ac:spMk id="8" creationId="{9FD21F4C-DDC5-9DFE-4892-8BDFDD2CD2C8}"/>
          </ac:spMkLst>
        </pc:spChg>
        <pc:spChg chg="mod">
          <ac:chgData name="重田 真宏" userId="S::20hp225@s.bgu.ac.jp::437479e5-34b9-41fc-b8b0-4c31523e5d90" providerId="AD" clId="Web-{116FB177-B7BE-4F2F-A505-7A82409DFDC7}" dt="2022-11-01T03:42:24.787" v="35" actId="1076"/>
          <ac:spMkLst>
            <pc:docMk/>
            <pc:sldMk cId="3114466457" sldId="263"/>
            <ac:spMk id="9" creationId="{8D02F3FC-2B0F-8ACA-76AD-FA8E1894A3CA}"/>
          </ac:spMkLst>
        </pc:spChg>
        <pc:spChg chg="mod">
          <ac:chgData name="重田 真宏" userId="S::20hp225@s.bgu.ac.jp::437479e5-34b9-41fc-b8b0-4c31523e5d90" providerId="AD" clId="Web-{116FB177-B7BE-4F2F-A505-7A82409DFDC7}" dt="2022-11-01T03:42:36.162" v="37" actId="1076"/>
          <ac:spMkLst>
            <pc:docMk/>
            <pc:sldMk cId="3114466457" sldId="263"/>
            <ac:spMk id="12" creationId="{BD736D03-B747-BA77-CC91-5E53587938EF}"/>
          </ac:spMkLst>
        </pc:spChg>
        <pc:spChg chg="mod">
          <ac:chgData name="重田 真宏" userId="S::20hp225@s.bgu.ac.jp::437479e5-34b9-41fc-b8b0-4c31523e5d90" providerId="AD" clId="Web-{116FB177-B7BE-4F2F-A505-7A82409DFDC7}" dt="2022-11-01T03:42:30.209" v="36" actId="1076"/>
          <ac:spMkLst>
            <pc:docMk/>
            <pc:sldMk cId="3114466457" sldId="263"/>
            <ac:spMk id="13" creationId="{CA318F67-9A62-789F-F553-FEAFA4B02C52}"/>
          </ac:spMkLst>
        </pc:spChg>
        <pc:picChg chg="mod">
          <ac:chgData name="重田 真宏" userId="S::20hp225@s.bgu.ac.jp::437479e5-34b9-41fc-b8b0-4c31523e5d90" providerId="AD" clId="Web-{116FB177-B7BE-4F2F-A505-7A82409DFDC7}" dt="2022-11-01T03:42:09.333" v="33" actId="1076"/>
          <ac:picMkLst>
            <pc:docMk/>
            <pc:sldMk cId="3114466457" sldId="263"/>
            <ac:picMk id="4" creationId="{E8170314-4CAD-0806-2D73-AD2DA24A29BD}"/>
          </ac:picMkLst>
        </pc:picChg>
        <pc:picChg chg="mod">
          <ac:chgData name="重田 真宏" userId="S::20hp225@s.bgu.ac.jp::437479e5-34b9-41fc-b8b0-4c31523e5d90" providerId="AD" clId="Web-{116FB177-B7BE-4F2F-A505-7A82409DFDC7}" dt="2022-11-01T03:42:04.036" v="32" actId="1076"/>
          <ac:picMkLst>
            <pc:docMk/>
            <pc:sldMk cId="3114466457" sldId="263"/>
            <ac:picMk id="7" creationId="{570EB4DD-BDF7-D7CE-3D97-1DCEC6398690}"/>
          </ac:picMkLst>
        </pc:picChg>
      </pc:sldChg>
      <pc:sldChg chg="modSp">
        <pc:chgData name="重田 真宏" userId="S::20hp225@s.bgu.ac.jp::437479e5-34b9-41fc-b8b0-4c31523e5d90" providerId="AD" clId="Web-{116FB177-B7BE-4F2F-A505-7A82409DFDC7}" dt="2022-11-01T03:41:38.082" v="31" actId="20577"/>
        <pc:sldMkLst>
          <pc:docMk/>
          <pc:sldMk cId="1838059078" sldId="269"/>
        </pc:sldMkLst>
        <pc:spChg chg="mod">
          <ac:chgData name="重田 真宏" userId="S::20hp225@s.bgu.ac.jp::437479e5-34b9-41fc-b8b0-4c31523e5d90" providerId="AD" clId="Web-{116FB177-B7BE-4F2F-A505-7A82409DFDC7}" dt="2022-11-01T03:41:38.082" v="31" actId="20577"/>
          <ac:spMkLst>
            <pc:docMk/>
            <pc:sldMk cId="1838059078" sldId="269"/>
            <ac:spMk id="6" creationId="{96360585-63E0-3062-0EFE-3E65199611E8}"/>
          </ac:spMkLst>
        </pc:spChg>
      </pc:sldChg>
    </pc:docChg>
  </pc:docChgLst>
  <pc:docChgLst>
    <pc:chgData name="武田 陽史" userId="S::20hp232@s.bgu.ac.jp::8d34fad0-3258-469e-8761-15d35285311e" providerId="AD" clId="Web-{F571B7C4-68BA-4B38-B6A2-8E4DC6AC8367}"/>
    <pc:docChg chg="delSld modSld modSection">
      <pc:chgData name="武田 陽史" userId="S::20hp232@s.bgu.ac.jp::8d34fad0-3258-469e-8761-15d35285311e" providerId="AD" clId="Web-{F571B7C4-68BA-4B38-B6A2-8E4DC6AC8367}" dt="2022-11-12T08:10:18.672" v="18"/>
      <pc:docMkLst>
        <pc:docMk/>
      </pc:docMkLst>
      <pc:sldChg chg="modSp">
        <pc:chgData name="武田 陽史" userId="S::20hp232@s.bgu.ac.jp::8d34fad0-3258-469e-8761-15d35285311e" providerId="AD" clId="Web-{F571B7C4-68BA-4B38-B6A2-8E4DC6AC8367}" dt="2022-11-12T08:09:56.734" v="8" actId="14100"/>
        <pc:sldMkLst>
          <pc:docMk/>
          <pc:sldMk cId="1393972198" sldId="259"/>
        </pc:sldMkLst>
        <pc:spChg chg="mod">
          <ac:chgData name="武田 陽史" userId="S::20hp232@s.bgu.ac.jp::8d34fad0-3258-469e-8761-15d35285311e" providerId="AD" clId="Web-{F571B7C4-68BA-4B38-B6A2-8E4DC6AC8367}" dt="2022-11-12T08:09:56.734" v="8" actId="14100"/>
          <ac:spMkLst>
            <pc:docMk/>
            <pc:sldMk cId="1393972198" sldId="259"/>
            <ac:spMk id="4" creationId="{6BD4E023-8FA3-6EE8-E2C3-B4C1D9B60406}"/>
          </ac:spMkLst>
        </pc:spChg>
      </pc:sldChg>
      <pc:sldChg chg="del">
        <pc:chgData name="武田 陽史" userId="S::20hp232@s.bgu.ac.jp::8d34fad0-3258-469e-8761-15d35285311e" providerId="AD" clId="Web-{F571B7C4-68BA-4B38-B6A2-8E4DC6AC8367}" dt="2022-11-12T08:10:18.672" v="18"/>
        <pc:sldMkLst>
          <pc:docMk/>
          <pc:sldMk cId="578096565" sldId="277"/>
        </pc:sldMkLst>
      </pc:sldChg>
      <pc:sldChg chg="modSp">
        <pc:chgData name="武田 陽史" userId="S::20hp232@s.bgu.ac.jp::8d34fad0-3258-469e-8761-15d35285311e" providerId="AD" clId="Web-{F571B7C4-68BA-4B38-B6A2-8E4DC6AC8367}" dt="2022-11-12T08:10:09.343" v="17" actId="14100"/>
        <pc:sldMkLst>
          <pc:docMk/>
          <pc:sldMk cId="1120554766" sldId="286"/>
        </pc:sldMkLst>
        <pc:spChg chg="mod">
          <ac:chgData name="武田 陽史" userId="S::20hp232@s.bgu.ac.jp::8d34fad0-3258-469e-8761-15d35285311e" providerId="AD" clId="Web-{F571B7C4-68BA-4B38-B6A2-8E4DC6AC8367}" dt="2022-11-12T08:10:09.343" v="17" actId="14100"/>
          <ac:spMkLst>
            <pc:docMk/>
            <pc:sldMk cId="1120554766" sldId="286"/>
            <ac:spMk id="4" creationId="{6BD4E023-8FA3-6EE8-E2C3-B4C1D9B60406}"/>
          </ac:spMkLst>
        </pc:spChg>
      </pc:sldChg>
    </pc:docChg>
  </pc:docChgLst>
  <pc:docChgLst>
    <pc:chgData name="武田 陽史" userId="S::20hp232@s.bgu.ac.jp::8d34fad0-3258-469e-8761-15d35285311e" providerId="AD" clId="Web-{C1534320-899B-4F0E-AE01-F351DCF00A32}"/>
    <pc:docChg chg="modSld">
      <pc:chgData name="武田 陽史" userId="S::20hp232@s.bgu.ac.jp::8d34fad0-3258-469e-8761-15d35285311e" providerId="AD" clId="Web-{C1534320-899B-4F0E-AE01-F351DCF00A32}" dt="2022-11-12T11:00:31.994" v="202" actId="20577"/>
      <pc:docMkLst>
        <pc:docMk/>
      </pc:docMkLst>
      <pc:sldChg chg="addSp delSp modSp">
        <pc:chgData name="武田 陽史" userId="S::20hp232@s.bgu.ac.jp::8d34fad0-3258-469e-8761-15d35285311e" providerId="AD" clId="Web-{C1534320-899B-4F0E-AE01-F351DCF00A32}" dt="2022-11-12T11:00:31.994" v="202" actId="20577"/>
        <pc:sldMkLst>
          <pc:docMk/>
          <pc:sldMk cId="17379640" sldId="267"/>
        </pc:sldMkLst>
        <pc:spChg chg="mod">
          <ac:chgData name="武田 陽史" userId="S::20hp232@s.bgu.ac.jp::8d34fad0-3258-469e-8761-15d35285311e" providerId="AD" clId="Web-{C1534320-899B-4F0E-AE01-F351DCF00A32}" dt="2022-11-12T10:50:55.375" v="3" actId="1076"/>
          <ac:spMkLst>
            <pc:docMk/>
            <pc:sldMk cId="17379640" sldId="267"/>
            <ac:spMk id="4" creationId="{F36CFFB9-2991-A143-2C3C-549D51B81C40}"/>
          </ac:spMkLst>
        </pc:spChg>
        <pc:spChg chg="mod">
          <ac:chgData name="武田 陽史" userId="S::20hp232@s.bgu.ac.jp::8d34fad0-3258-469e-8761-15d35285311e" providerId="AD" clId="Web-{C1534320-899B-4F0E-AE01-F351DCF00A32}" dt="2022-11-12T11:00:03.838" v="201" actId="20577"/>
          <ac:spMkLst>
            <pc:docMk/>
            <pc:sldMk cId="17379640" sldId="267"/>
            <ac:spMk id="5" creationId="{E7EB9827-98E7-9242-86DD-4BE94F699272}"/>
          </ac:spMkLst>
        </pc:spChg>
        <pc:spChg chg="mod">
          <ac:chgData name="武田 陽史" userId="S::20hp232@s.bgu.ac.jp::8d34fad0-3258-469e-8761-15d35285311e" providerId="AD" clId="Web-{C1534320-899B-4F0E-AE01-F351DCF00A32}" dt="2022-11-12T11:00:31.994" v="202" actId="20577"/>
          <ac:spMkLst>
            <pc:docMk/>
            <pc:sldMk cId="17379640" sldId="267"/>
            <ac:spMk id="6" creationId="{7A1901CB-3EF3-79C3-EAAD-6068EF775A8D}"/>
          </ac:spMkLst>
        </pc:spChg>
        <pc:spChg chg="mod">
          <ac:chgData name="武田 陽史" userId="S::20hp232@s.bgu.ac.jp::8d34fad0-3258-469e-8761-15d35285311e" providerId="AD" clId="Web-{C1534320-899B-4F0E-AE01-F351DCF00A32}" dt="2022-11-12T10:50:37.812" v="1" actId="1076"/>
          <ac:spMkLst>
            <pc:docMk/>
            <pc:sldMk cId="17379640" sldId="267"/>
            <ac:spMk id="7" creationId="{0AF698F9-DD69-2E1A-32BC-2D651768FCB2}"/>
          </ac:spMkLst>
        </pc:spChg>
        <pc:spChg chg="mod">
          <ac:chgData name="武田 陽史" userId="S::20hp232@s.bgu.ac.jp::8d34fad0-3258-469e-8761-15d35285311e" providerId="AD" clId="Web-{C1534320-899B-4F0E-AE01-F351DCF00A32}" dt="2022-11-12T10:59:47.929" v="200" actId="20577"/>
          <ac:spMkLst>
            <pc:docMk/>
            <pc:sldMk cId="17379640" sldId="267"/>
            <ac:spMk id="8" creationId="{829670DB-1AB5-6A85-C336-63E8B2844E7C}"/>
          </ac:spMkLst>
        </pc:spChg>
        <pc:spChg chg="mod">
          <ac:chgData name="武田 陽史" userId="S::20hp232@s.bgu.ac.jp::8d34fad0-3258-469e-8761-15d35285311e" providerId="AD" clId="Web-{C1534320-899B-4F0E-AE01-F351DCF00A32}" dt="2022-11-12T10:51:07.250" v="5" actId="1076"/>
          <ac:spMkLst>
            <pc:docMk/>
            <pc:sldMk cId="17379640" sldId="267"/>
            <ac:spMk id="9" creationId="{3A0A5593-93A9-F75B-3043-245EBBE3185D}"/>
          </ac:spMkLst>
        </pc:spChg>
        <pc:spChg chg="mod">
          <ac:chgData name="武田 陽史" userId="S::20hp232@s.bgu.ac.jp::8d34fad0-3258-469e-8761-15d35285311e" providerId="AD" clId="Web-{C1534320-899B-4F0E-AE01-F351DCF00A32}" dt="2022-11-12T10:56:12.387" v="146" actId="1076"/>
          <ac:spMkLst>
            <pc:docMk/>
            <pc:sldMk cId="17379640" sldId="267"/>
            <ac:spMk id="10" creationId="{5F8E74EB-86CB-441F-F4E6-CA25049E1FA4}"/>
          </ac:spMkLst>
        </pc:spChg>
        <pc:spChg chg="add del mod">
          <ac:chgData name="武田 陽史" userId="S::20hp232@s.bgu.ac.jp::8d34fad0-3258-469e-8761-15d35285311e" providerId="AD" clId="Web-{C1534320-899B-4F0E-AE01-F351DCF00A32}" dt="2022-11-12T10:56:59.079" v="158"/>
          <ac:spMkLst>
            <pc:docMk/>
            <pc:sldMk cId="17379640" sldId="267"/>
            <ac:spMk id="11" creationId="{5C2D29F4-FD9E-9119-64E3-627B176AA731}"/>
          </ac:spMkLst>
        </pc:spChg>
        <pc:spChg chg="add mod">
          <ac:chgData name="武田 陽史" userId="S::20hp232@s.bgu.ac.jp::8d34fad0-3258-469e-8761-15d35285311e" providerId="AD" clId="Web-{C1534320-899B-4F0E-AE01-F351DCF00A32}" dt="2022-11-12T10:59:00.225" v="178" actId="688"/>
          <ac:spMkLst>
            <pc:docMk/>
            <pc:sldMk cId="17379640" sldId="267"/>
            <ac:spMk id="12" creationId="{C766D2BD-80C1-92FD-61E1-7B8E60358ED9}"/>
          </ac:spMkLst>
        </pc:spChg>
      </pc:sldChg>
    </pc:docChg>
  </pc:docChgLst>
  <pc:docChgLst>
    <pc:chgData name="重田 真宏" userId="S::20hp225@s.bgu.ac.jp::437479e5-34b9-41fc-b8b0-4c31523e5d90" providerId="AD" clId="Web-{6FF59085-934E-464F-AC53-8D754BE03897}"/>
    <pc:docChg chg="delSld modSld modSection">
      <pc:chgData name="重田 真宏" userId="S::20hp225@s.bgu.ac.jp::437479e5-34b9-41fc-b8b0-4c31523e5d90" providerId="AD" clId="Web-{6FF59085-934E-464F-AC53-8D754BE03897}" dt="2022-11-12T11:22:44.666" v="19"/>
      <pc:docMkLst>
        <pc:docMk/>
      </pc:docMkLst>
      <pc:sldChg chg="del">
        <pc:chgData name="重田 真宏" userId="S::20hp225@s.bgu.ac.jp::437479e5-34b9-41fc-b8b0-4c31523e5d90" providerId="AD" clId="Web-{6FF59085-934E-464F-AC53-8D754BE03897}" dt="2022-11-12T11:17:53.376" v="0"/>
        <pc:sldMkLst>
          <pc:docMk/>
          <pc:sldMk cId="17379640" sldId="267"/>
        </pc:sldMkLst>
      </pc:sldChg>
      <pc:sldChg chg="modSp modAnim">
        <pc:chgData name="重田 真宏" userId="S::20hp225@s.bgu.ac.jp::437479e5-34b9-41fc-b8b0-4c31523e5d90" providerId="AD" clId="Web-{6FF59085-934E-464F-AC53-8D754BE03897}" dt="2022-11-12T11:22:44.666" v="19"/>
        <pc:sldMkLst>
          <pc:docMk/>
          <pc:sldMk cId="1464808980" sldId="290"/>
        </pc:sldMkLst>
        <pc:spChg chg="mod">
          <ac:chgData name="重田 真宏" userId="S::20hp225@s.bgu.ac.jp::437479e5-34b9-41fc-b8b0-4c31523e5d90" providerId="AD" clId="Web-{6FF59085-934E-464F-AC53-8D754BE03897}" dt="2022-11-12T11:20:19.522" v="7" actId="20577"/>
          <ac:spMkLst>
            <pc:docMk/>
            <pc:sldMk cId="1464808980" sldId="290"/>
            <ac:spMk id="5" creationId="{E7EB9827-98E7-9242-86DD-4BE94F699272}"/>
          </ac:spMkLst>
        </pc:spChg>
        <pc:spChg chg="mod">
          <ac:chgData name="重田 真宏" userId="S::20hp225@s.bgu.ac.jp::437479e5-34b9-41fc-b8b0-4c31523e5d90" providerId="AD" clId="Web-{6FF59085-934E-464F-AC53-8D754BE03897}" dt="2022-11-12T11:22:12.384" v="18" actId="1076"/>
          <ac:spMkLst>
            <pc:docMk/>
            <pc:sldMk cId="1464808980" sldId="290"/>
            <ac:spMk id="12" creationId="{C766D2BD-80C1-92FD-61E1-7B8E60358ED9}"/>
          </ac:spMkLst>
        </pc:spChg>
      </pc:sldChg>
    </pc:docChg>
  </pc:docChgLst>
  <pc:docChgLst>
    <pc:chgData name="武田 陽史" userId="S::20hp232@s.bgu.ac.jp::8d34fad0-3258-469e-8761-15d35285311e" providerId="AD" clId="Web-{DB183201-54E1-411E-9C70-B1C2C617B9CC}"/>
    <pc:docChg chg="modSld">
      <pc:chgData name="武田 陽史" userId="S::20hp232@s.bgu.ac.jp::8d34fad0-3258-469e-8761-15d35285311e" providerId="AD" clId="Web-{DB183201-54E1-411E-9C70-B1C2C617B9CC}" dt="2022-11-13T08:34:23.913" v="20"/>
      <pc:docMkLst>
        <pc:docMk/>
      </pc:docMkLst>
      <pc:sldChg chg="addAnim delAnim modAnim">
        <pc:chgData name="武田 陽史" userId="S::20hp232@s.bgu.ac.jp::8d34fad0-3258-469e-8761-15d35285311e" providerId="AD" clId="Web-{DB183201-54E1-411E-9C70-B1C2C617B9CC}" dt="2022-11-13T08:34:23.913" v="20"/>
        <pc:sldMkLst>
          <pc:docMk/>
          <pc:sldMk cId="3643596747" sldId="271"/>
        </pc:sldMkLst>
      </pc:sldChg>
    </pc:docChg>
  </pc:docChgLst>
  <pc:docChgLst>
    <pc:chgData name="重田 真宏" userId="S::20hp225@s.bgu.ac.jp::437479e5-34b9-41fc-b8b0-4c31523e5d90" providerId="AD" clId="Web-{BA2328FB-BAD6-4B89-B8AD-6B4C4D3A0087}"/>
    <pc:docChg chg="modSld">
      <pc:chgData name="重田 真宏" userId="S::20hp225@s.bgu.ac.jp::437479e5-34b9-41fc-b8b0-4c31523e5d90" providerId="AD" clId="Web-{BA2328FB-BAD6-4B89-B8AD-6B4C4D3A0087}" dt="2022-10-25T14:03:17.974" v="45" actId="20577"/>
      <pc:docMkLst>
        <pc:docMk/>
      </pc:docMkLst>
      <pc:sldChg chg="modSp">
        <pc:chgData name="重田 真宏" userId="S::20hp225@s.bgu.ac.jp::437479e5-34b9-41fc-b8b0-4c31523e5d90" providerId="AD" clId="Web-{BA2328FB-BAD6-4B89-B8AD-6B4C4D3A0087}" dt="2022-10-25T14:03:17.974" v="45" actId="20577"/>
        <pc:sldMkLst>
          <pc:docMk/>
          <pc:sldMk cId="714736245" sldId="262"/>
        </pc:sldMkLst>
        <pc:spChg chg="mod">
          <ac:chgData name="重田 真宏" userId="S::20hp225@s.bgu.ac.jp::437479e5-34b9-41fc-b8b0-4c31523e5d90" providerId="AD" clId="Web-{BA2328FB-BAD6-4B89-B8AD-6B4C4D3A0087}" dt="2022-10-25T14:03:17.974" v="45" actId="20577"/>
          <ac:spMkLst>
            <pc:docMk/>
            <pc:sldMk cId="714736245" sldId="262"/>
            <ac:spMk id="5" creationId="{8328C678-22DA-4C87-ABFF-D8B8597CF1F8}"/>
          </ac:spMkLst>
        </pc:spChg>
      </pc:sldChg>
    </pc:docChg>
  </pc:docChgLst>
  <pc:docChgLst>
    <pc:chgData name="武田 陽史" userId="S::20hp232@s.bgu.ac.jp::8d34fad0-3258-469e-8761-15d35285311e" providerId="AD" clId="Web-{14CBEBAD-936F-40E0-951C-FA7F690325D5}"/>
    <pc:docChg chg="modSld">
      <pc:chgData name="武田 陽史" userId="S::20hp232@s.bgu.ac.jp::8d34fad0-3258-469e-8761-15d35285311e" providerId="AD" clId="Web-{14CBEBAD-936F-40E0-951C-FA7F690325D5}" dt="2022-11-09T10:55:56.361" v="62" actId="20577"/>
      <pc:docMkLst>
        <pc:docMk/>
      </pc:docMkLst>
      <pc:sldChg chg="modSp">
        <pc:chgData name="武田 陽史" userId="S::20hp232@s.bgu.ac.jp::8d34fad0-3258-469e-8761-15d35285311e" providerId="AD" clId="Web-{14CBEBAD-936F-40E0-951C-FA7F690325D5}" dt="2022-11-09T10:50:36.696" v="0" actId="20577"/>
        <pc:sldMkLst>
          <pc:docMk/>
          <pc:sldMk cId="914262676" sldId="258"/>
        </pc:sldMkLst>
        <pc:spChg chg="mod">
          <ac:chgData name="武田 陽史" userId="S::20hp232@s.bgu.ac.jp::8d34fad0-3258-469e-8761-15d35285311e" providerId="AD" clId="Web-{14CBEBAD-936F-40E0-951C-FA7F690325D5}" dt="2022-11-09T10:50:36.696" v="0" actId="20577"/>
          <ac:spMkLst>
            <pc:docMk/>
            <pc:sldMk cId="914262676" sldId="258"/>
            <ac:spMk id="10" creationId="{4E42DBB4-7AA2-7536-A077-77D49F334EF6}"/>
          </ac:spMkLst>
        </pc:spChg>
      </pc:sldChg>
      <pc:sldChg chg="modSp">
        <pc:chgData name="武田 陽史" userId="S::20hp232@s.bgu.ac.jp::8d34fad0-3258-469e-8761-15d35285311e" providerId="AD" clId="Web-{14CBEBAD-936F-40E0-951C-FA7F690325D5}" dt="2022-11-09T10:55:56.361" v="62" actId="20577"/>
        <pc:sldMkLst>
          <pc:docMk/>
          <pc:sldMk cId="520444114" sldId="266"/>
        </pc:sldMkLst>
        <pc:spChg chg="mod">
          <ac:chgData name="武田 陽史" userId="S::20hp232@s.bgu.ac.jp::8d34fad0-3258-469e-8761-15d35285311e" providerId="AD" clId="Web-{14CBEBAD-936F-40E0-951C-FA7F690325D5}" dt="2022-11-09T10:55:18.546" v="40" actId="20577"/>
          <ac:spMkLst>
            <pc:docMk/>
            <pc:sldMk cId="520444114" sldId="266"/>
            <ac:spMk id="5" creationId="{7F757CA1-B384-ABCC-92BF-DA9CDF45E94A}"/>
          </ac:spMkLst>
        </pc:spChg>
        <pc:spChg chg="mod">
          <ac:chgData name="武田 陽史" userId="S::20hp232@s.bgu.ac.jp::8d34fad0-3258-469e-8761-15d35285311e" providerId="AD" clId="Web-{14CBEBAD-936F-40E0-951C-FA7F690325D5}" dt="2022-11-09T10:55:56.361" v="62" actId="20577"/>
          <ac:spMkLst>
            <pc:docMk/>
            <pc:sldMk cId="520444114" sldId="266"/>
            <ac:spMk id="6" creationId="{F7B241E6-D1FD-CE1D-2EC4-93E78C0A6662}"/>
          </ac:spMkLst>
        </pc:spChg>
      </pc:sldChg>
      <pc:sldChg chg="modSp">
        <pc:chgData name="武田 陽史" userId="S::20hp232@s.bgu.ac.jp::8d34fad0-3258-469e-8761-15d35285311e" providerId="AD" clId="Web-{14CBEBAD-936F-40E0-951C-FA7F690325D5}" dt="2022-11-09T10:52:40.028" v="29" actId="20577"/>
        <pc:sldMkLst>
          <pc:docMk/>
          <pc:sldMk cId="1838059078" sldId="269"/>
        </pc:sldMkLst>
        <pc:spChg chg="mod">
          <ac:chgData name="武田 陽史" userId="S::20hp232@s.bgu.ac.jp::8d34fad0-3258-469e-8761-15d35285311e" providerId="AD" clId="Web-{14CBEBAD-936F-40E0-951C-FA7F690325D5}" dt="2022-11-09T10:52:40.028" v="29" actId="20577"/>
          <ac:spMkLst>
            <pc:docMk/>
            <pc:sldMk cId="1838059078" sldId="269"/>
            <ac:spMk id="6" creationId="{96360585-63E0-3062-0EFE-3E65199611E8}"/>
          </ac:spMkLst>
        </pc:spChg>
      </pc:sldChg>
    </pc:docChg>
  </pc:docChgLst>
  <pc:docChgLst>
    <pc:chgData name="武田 陽史" userId="S::20hp232@s.bgu.ac.jp::8d34fad0-3258-469e-8761-15d35285311e" providerId="AD" clId="Web-{D0400CCD-D0D3-4F89-8D71-A7B6B33F0C50}"/>
    <pc:docChg chg="addSld delSld modSld modSection">
      <pc:chgData name="武田 陽史" userId="S::20hp232@s.bgu.ac.jp::8d34fad0-3258-469e-8761-15d35285311e" providerId="AD" clId="Web-{D0400CCD-D0D3-4F89-8D71-A7B6B33F0C50}" dt="2022-11-12T09:18:10.188" v="115" actId="1076"/>
      <pc:docMkLst>
        <pc:docMk/>
      </pc:docMkLst>
      <pc:sldChg chg="addSp modSp">
        <pc:chgData name="武田 陽史" userId="S::20hp232@s.bgu.ac.jp::8d34fad0-3258-469e-8761-15d35285311e" providerId="AD" clId="Web-{D0400CCD-D0D3-4F89-8D71-A7B6B33F0C50}" dt="2022-11-12T09:18:10.188" v="115" actId="1076"/>
        <pc:sldMkLst>
          <pc:docMk/>
          <pc:sldMk cId="17379640" sldId="267"/>
        </pc:sldMkLst>
        <pc:spChg chg="mod">
          <ac:chgData name="武田 陽史" userId="S::20hp232@s.bgu.ac.jp::8d34fad0-3258-469e-8761-15d35285311e" providerId="AD" clId="Web-{D0400CCD-D0D3-4F89-8D71-A7B6B33F0C50}" dt="2022-11-12T09:13:15.706" v="60" actId="20577"/>
          <ac:spMkLst>
            <pc:docMk/>
            <pc:sldMk cId="17379640" sldId="267"/>
            <ac:spMk id="2" creationId="{D7B4B02F-AD18-1063-D29F-655B949A42D0}"/>
          </ac:spMkLst>
        </pc:spChg>
        <pc:spChg chg="mod">
          <ac:chgData name="武田 陽史" userId="S::20hp232@s.bgu.ac.jp::8d34fad0-3258-469e-8761-15d35285311e" providerId="AD" clId="Web-{D0400CCD-D0D3-4F89-8D71-A7B6B33F0C50}" dt="2022-11-12T09:16:09.107" v="61" actId="1076"/>
          <ac:spMkLst>
            <pc:docMk/>
            <pc:sldMk cId="17379640" sldId="267"/>
            <ac:spMk id="3" creationId="{6AE4E698-99E4-EDE1-7CDF-0638AE401E44}"/>
          </ac:spMkLst>
        </pc:spChg>
        <pc:spChg chg="add mod">
          <ac:chgData name="武田 陽史" userId="S::20hp232@s.bgu.ac.jp::8d34fad0-3258-469e-8761-15d35285311e" providerId="AD" clId="Web-{D0400CCD-D0D3-4F89-8D71-A7B6B33F0C50}" dt="2022-11-12T09:17:44.015" v="113" actId="20577"/>
          <ac:spMkLst>
            <pc:docMk/>
            <pc:sldMk cId="17379640" sldId="267"/>
            <ac:spMk id="5" creationId="{E7EB9827-98E7-9242-86DD-4BE94F699272}"/>
          </ac:spMkLst>
        </pc:spChg>
        <pc:spChg chg="add mod">
          <ac:chgData name="武田 陽史" userId="S::20hp232@s.bgu.ac.jp::8d34fad0-3258-469e-8761-15d35285311e" providerId="AD" clId="Web-{D0400CCD-D0D3-4F89-8D71-A7B6B33F0C50}" dt="2022-11-12T08:16:00.291" v="44" actId="20577"/>
          <ac:spMkLst>
            <pc:docMk/>
            <pc:sldMk cId="17379640" sldId="267"/>
            <ac:spMk id="6" creationId="{7A1901CB-3EF3-79C3-EAAD-6068EF775A8D}"/>
          </ac:spMkLst>
        </pc:spChg>
        <pc:spChg chg="add mod">
          <ac:chgData name="武田 陽史" userId="S::20hp232@s.bgu.ac.jp::8d34fad0-3258-469e-8761-15d35285311e" providerId="AD" clId="Web-{D0400CCD-D0D3-4F89-8D71-A7B6B33F0C50}" dt="2022-11-12T09:18:04.672" v="114" actId="1076"/>
          <ac:spMkLst>
            <pc:docMk/>
            <pc:sldMk cId="17379640" sldId="267"/>
            <ac:spMk id="7" creationId="{0AF698F9-DD69-2E1A-32BC-2D651768FCB2}"/>
          </ac:spMkLst>
        </pc:spChg>
        <pc:spChg chg="add mod">
          <ac:chgData name="武田 陽史" userId="S::20hp232@s.bgu.ac.jp::8d34fad0-3258-469e-8761-15d35285311e" providerId="AD" clId="Web-{D0400CCD-D0D3-4F89-8D71-A7B6B33F0C50}" dt="2022-11-12T09:18:10.188" v="115" actId="1076"/>
          <ac:spMkLst>
            <pc:docMk/>
            <pc:sldMk cId="17379640" sldId="267"/>
            <ac:spMk id="8" creationId="{829670DB-1AB5-6A85-C336-63E8B2844E7C}"/>
          </ac:spMkLst>
        </pc:spChg>
        <pc:spChg chg="add mod">
          <ac:chgData name="武田 陽史" userId="S::20hp232@s.bgu.ac.jp::8d34fad0-3258-469e-8761-15d35285311e" providerId="AD" clId="Web-{D0400CCD-D0D3-4F89-8D71-A7B6B33F0C50}" dt="2022-11-12T09:13:01.690" v="55" actId="1076"/>
          <ac:spMkLst>
            <pc:docMk/>
            <pc:sldMk cId="17379640" sldId="267"/>
            <ac:spMk id="9" creationId="{3A0A5593-93A9-F75B-3043-245EBBE3185D}"/>
          </ac:spMkLst>
        </pc:spChg>
      </pc:sldChg>
      <pc:sldChg chg="modSp">
        <pc:chgData name="武田 陽史" userId="S::20hp232@s.bgu.ac.jp::8d34fad0-3258-469e-8761-15d35285311e" providerId="AD" clId="Web-{D0400CCD-D0D3-4F89-8D71-A7B6B33F0C50}" dt="2022-11-12T08:11:51.528" v="5" actId="14100"/>
        <pc:sldMkLst>
          <pc:docMk/>
          <pc:sldMk cId="1559844544" sldId="273"/>
        </pc:sldMkLst>
        <pc:spChg chg="mod">
          <ac:chgData name="武田 陽史" userId="S::20hp232@s.bgu.ac.jp::8d34fad0-3258-469e-8761-15d35285311e" providerId="AD" clId="Web-{D0400CCD-D0D3-4F89-8D71-A7B6B33F0C50}" dt="2022-11-12T08:11:51.528" v="5" actId="14100"/>
          <ac:spMkLst>
            <pc:docMk/>
            <pc:sldMk cId="1559844544" sldId="273"/>
            <ac:spMk id="6" creationId="{31F7792C-EE9B-D0EF-1026-7B29A03AD96A}"/>
          </ac:spMkLst>
        </pc:spChg>
      </pc:sldChg>
      <pc:sldChg chg="modSp">
        <pc:chgData name="武田 陽史" userId="S::20hp232@s.bgu.ac.jp::8d34fad0-3258-469e-8761-15d35285311e" providerId="AD" clId="Web-{D0400CCD-D0D3-4F89-8D71-A7B6B33F0C50}" dt="2022-11-12T08:12:04.778" v="12" actId="14100"/>
        <pc:sldMkLst>
          <pc:docMk/>
          <pc:sldMk cId="801694530" sldId="276"/>
        </pc:sldMkLst>
        <pc:spChg chg="mod">
          <ac:chgData name="武田 陽史" userId="S::20hp232@s.bgu.ac.jp::8d34fad0-3258-469e-8761-15d35285311e" providerId="AD" clId="Web-{D0400CCD-D0D3-4F89-8D71-A7B6B33F0C50}" dt="2022-11-12T08:12:04.778" v="12" actId="14100"/>
          <ac:spMkLst>
            <pc:docMk/>
            <pc:sldMk cId="801694530" sldId="276"/>
            <ac:spMk id="6" creationId="{31F7792C-EE9B-D0EF-1026-7B29A03AD96A}"/>
          </ac:spMkLst>
        </pc:spChg>
      </pc:sldChg>
      <pc:sldChg chg="modSp">
        <pc:chgData name="武田 陽史" userId="S::20hp232@s.bgu.ac.jp::8d34fad0-3258-469e-8761-15d35285311e" providerId="AD" clId="Web-{D0400CCD-D0D3-4F89-8D71-A7B6B33F0C50}" dt="2022-11-12T08:12:50.217" v="23" actId="20577"/>
        <pc:sldMkLst>
          <pc:docMk/>
          <pc:sldMk cId="3650386065" sldId="284"/>
        </pc:sldMkLst>
        <pc:spChg chg="mod">
          <ac:chgData name="武田 陽史" userId="S::20hp232@s.bgu.ac.jp::8d34fad0-3258-469e-8761-15d35285311e" providerId="AD" clId="Web-{D0400CCD-D0D3-4F89-8D71-A7B6B33F0C50}" dt="2022-11-12T08:12:50.217" v="23" actId="20577"/>
          <ac:spMkLst>
            <pc:docMk/>
            <pc:sldMk cId="3650386065" sldId="284"/>
            <ac:spMk id="4" creationId="{DFEAFDBD-850A-A601-E270-42D5B270D5F9}"/>
          </ac:spMkLst>
        </pc:spChg>
      </pc:sldChg>
      <pc:sldChg chg="del">
        <pc:chgData name="武田 陽史" userId="S::20hp232@s.bgu.ac.jp::8d34fad0-3258-469e-8761-15d35285311e" providerId="AD" clId="Web-{D0400CCD-D0D3-4F89-8D71-A7B6B33F0C50}" dt="2022-11-12T08:11:14.027" v="1"/>
        <pc:sldMkLst>
          <pc:docMk/>
          <pc:sldMk cId="3638759552" sldId="287"/>
        </pc:sldMkLst>
      </pc:sldChg>
      <pc:sldChg chg="modSp">
        <pc:chgData name="武田 陽史" userId="S::20hp232@s.bgu.ac.jp::8d34fad0-3258-469e-8761-15d35285311e" providerId="AD" clId="Web-{D0400CCD-D0D3-4F89-8D71-A7B6B33F0C50}" dt="2022-11-12T08:13:06.280" v="30" actId="20577"/>
        <pc:sldMkLst>
          <pc:docMk/>
          <pc:sldMk cId="4024774198" sldId="288"/>
        </pc:sldMkLst>
        <pc:spChg chg="mod">
          <ac:chgData name="武田 陽史" userId="S::20hp232@s.bgu.ac.jp::8d34fad0-3258-469e-8761-15d35285311e" providerId="AD" clId="Web-{D0400CCD-D0D3-4F89-8D71-A7B6B33F0C50}" dt="2022-11-12T08:13:06.280" v="30" actId="20577"/>
          <ac:spMkLst>
            <pc:docMk/>
            <pc:sldMk cId="4024774198" sldId="288"/>
            <ac:spMk id="4" creationId="{DFEAFDBD-850A-A601-E270-42D5B270D5F9}"/>
          </ac:spMkLst>
        </pc:spChg>
      </pc:sldChg>
      <pc:sldChg chg="modSp add">
        <pc:chgData name="武田 陽史" userId="S::20hp232@s.bgu.ac.jp::8d34fad0-3258-469e-8761-15d35285311e" providerId="AD" clId="Web-{D0400CCD-D0D3-4F89-8D71-A7B6B33F0C50}" dt="2022-11-12T08:12:25.763" v="13" actId="20577"/>
        <pc:sldMkLst>
          <pc:docMk/>
          <pc:sldMk cId="2926732915" sldId="289"/>
        </pc:sldMkLst>
        <pc:spChg chg="mod">
          <ac:chgData name="武田 陽史" userId="S::20hp232@s.bgu.ac.jp::8d34fad0-3258-469e-8761-15d35285311e" providerId="AD" clId="Web-{D0400CCD-D0D3-4F89-8D71-A7B6B33F0C50}" dt="2022-11-12T08:12:25.763" v="13" actId="20577"/>
          <ac:spMkLst>
            <pc:docMk/>
            <pc:sldMk cId="2926732915" sldId="289"/>
            <ac:spMk id="4" creationId="{6BD4E023-8FA3-6EE8-E2C3-B4C1D9B60406}"/>
          </ac:spMkLst>
        </pc:spChg>
      </pc:sldChg>
    </pc:docChg>
  </pc:docChgLst>
  <pc:docChgLst>
    <pc:chgData name="重田 真宏" userId="S::20hp225@s.bgu.ac.jp::437479e5-34b9-41fc-b8b0-4c31523e5d90" providerId="AD" clId="Web-{AB86DB52-8FEE-45A2-B758-421CBA56C432}"/>
    <pc:docChg chg="modSld">
      <pc:chgData name="重田 真宏" userId="S::20hp225@s.bgu.ac.jp::437479e5-34b9-41fc-b8b0-4c31523e5d90" providerId="AD" clId="Web-{AB86DB52-8FEE-45A2-B758-421CBA56C432}" dt="2022-11-01T11:16:29.877" v="10" actId="20577"/>
      <pc:docMkLst>
        <pc:docMk/>
      </pc:docMkLst>
      <pc:sldChg chg="modSp">
        <pc:chgData name="重田 真宏" userId="S::20hp225@s.bgu.ac.jp::437479e5-34b9-41fc-b8b0-4c31523e5d90" providerId="AD" clId="Web-{AB86DB52-8FEE-45A2-B758-421CBA56C432}" dt="2022-11-01T11:16:29.877" v="10" actId="20577"/>
        <pc:sldMkLst>
          <pc:docMk/>
          <pc:sldMk cId="1393972198" sldId="259"/>
        </pc:sldMkLst>
        <pc:spChg chg="mod">
          <ac:chgData name="重田 真宏" userId="S::20hp225@s.bgu.ac.jp::437479e5-34b9-41fc-b8b0-4c31523e5d90" providerId="AD" clId="Web-{AB86DB52-8FEE-45A2-B758-421CBA56C432}" dt="2022-11-01T11:16:29.877" v="10" actId="20577"/>
          <ac:spMkLst>
            <pc:docMk/>
            <pc:sldMk cId="1393972198" sldId="259"/>
            <ac:spMk id="15" creationId="{9BC1DA0E-6FFF-57E1-B002-2C79256E91DA}"/>
          </ac:spMkLst>
        </pc:spChg>
      </pc:sldChg>
    </pc:docChg>
  </pc:docChgLst>
  <pc:docChgLst>
    <pc:chgData name="重田 真宏" userId="S::20hp225@s.bgu.ac.jp::437479e5-34b9-41fc-b8b0-4c31523e5d90" providerId="AD" clId="Web-{6D1FD66C-5BA9-4ECE-AF4F-B67E5E4D5F8A}"/>
    <pc:docChg chg="modSld">
      <pc:chgData name="重田 真宏" userId="S::20hp225@s.bgu.ac.jp::437479e5-34b9-41fc-b8b0-4c31523e5d90" providerId="AD" clId="Web-{6D1FD66C-5BA9-4ECE-AF4F-B67E5E4D5F8A}" dt="2022-11-13T08:34:24.900" v="5"/>
      <pc:docMkLst>
        <pc:docMk/>
      </pc:docMkLst>
      <pc:sldChg chg="addAnim delAnim modAnim">
        <pc:chgData name="重田 真宏" userId="S::20hp225@s.bgu.ac.jp::437479e5-34b9-41fc-b8b0-4c31523e5d90" providerId="AD" clId="Web-{6D1FD66C-5BA9-4ECE-AF4F-B67E5E4D5F8A}" dt="2022-11-13T08:34:24.900" v="5"/>
        <pc:sldMkLst>
          <pc:docMk/>
          <pc:sldMk cId="1873596379" sldId="301"/>
        </pc:sldMkLst>
      </pc:sldChg>
    </pc:docChg>
  </pc:docChgLst>
  <pc:docChgLst>
    <pc:chgData name="武田 陽史" userId="S::20hp232@s.bgu.ac.jp::8d34fad0-3258-469e-8761-15d35285311e" providerId="AD" clId="Web-{D60BB0AA-C775-4DA9-A91A-2B4BAB28E652}"/>
    <pc:docChg chg="addSld delSld modSld modSection">
      <pc:chgData name="武田 陽史" userId="S::20hp232@s.bgu.ac.jp::8d34fad0-3258-469e-8761-15d35285311e" providerId="AD" clId="Web-{D60BB0AA-C775-4DA9-A91A-2B4BAB28E652}" dt="2022-11-13T09:44:31.432" v="2" actId="1076"/>
      <pc:docMkLst>
        <pc:docMk/>
      </pc:docMkLst>
      <pc:sldChg chg="modSp">
        <pc:chgData name="武田 陽史" userId="S::20hp232@s.bgu.ac.jp::8d34fad0-3258-469e-8761-15d35285311e" providerId="AD" clId="Web-{D60BB0AA-C775-4DA9-A91A-2B4BAB28E652}" dt="2022-11-13T09:44:31.432" v="2" actId="1076"/>
        <pc:sldMkLst>
          <pc:docMk/>
          <pc:sldMk cId="172526368" sldId="295"/>
        </pc:sldMkLst>
        <pc:spChg chg="mod">
          <ac:chgData name="武田 陽史" userId="S::20hp232@s.bgu.ac.jp::8d34fad0-3258-469e-8761-15d35285311e" providerId="AD" clId="Web-{D60BB0AA-C775-4DA9-A91A-2B4BAB28E652}" dt="2022-11-13T09:44:31.432" v="2" actId="1076"/>
          <ac:spMkLst>
            <pc:docMk/>
            <pc:sldMk cId="172526368" sldId="295"/>
            <ac:spMk id="4" creationId="{DFEAFDBD-850A-A601-E270-42D5B270D5F9}"/>
          </ac:spMkLst>
        </pc:spChg>
      </pc:sldChg>
      <pc:sldChg chg="new del">
        <pc:chgData name="武田 陽史" userId="S::20hp232@s.bgu.ac.jp::8d34fad0-3258-469e-8761-15d35285311e" providerId="AD" clId="Web-{D60BB0AA-C775-4DA9-A91A-2B4BAB28E652}" dt="2022-11-13T09:42:24.443" v="1"/>
        <pc:sldMkLst>
          <pc:docMk/>
          <pc:sldMk cId="3058858267" sldId="302"/>
        </pc:sldMkLst>
      </pc:sldChg>
    </pc:docChg>
  </pc:docChgLst>
  <pc:docChgLst>
    <pc:chgData name="重田 真宏" userId="S::20hp225@s.bgu.ac.jp::437479e5-34b9-41fc-b8b0-4c31523e5d90" providerId="AD" clId="Web-{BF3C3CB3-D205-4EA0-BBA3-D424D1439A8E}"/>
    <pc:docChg chg="modSld">
      <pc:chgData name="重田 真宏" userId="S::20hp225@s.bgu.ac.jp::437479e5-34b9-41fc-b8b0-4c31523e5d90" providerId="AD" clId="Web-{BF3C3CB3-D205-4EA0-BBA3-D424D1439A8E}" dt="2022-10-24T12:48:15.120" v="3"/>
      <pc:docMkLst>
        <pc:docMk/>
      </pc:docMkLst>
      <pc:sldChg chg="modSp">
        <pc:chgData name="重田 真宏" userId="S::20hp225@s.bgu.ac.jp::437479e5-34b9-41fc-b8b0-4c31523e5d90" providerId="AD" clId="Web-{BF3C3CB3-D205-4EA0-BBA3-D424D1439A8E}" dt="2022-10-24T12:47:57.791" v="2" actId="20577"/>
        <pc:sldMkLst>
          <pc:docMk/>
          <pc:sldMk cId="3147907423" sldId="256"/>
        </pc:sldMkLst>
        <pc:spChg chg="mod">
          <ac:chgData name="重田 真宏" userId="S::20hp225@s.bgu.ac.jp::437479e5-34b9-41fc-b8b0-4c31523e5d90" providerId="AD" clId="Web-{BF3C3CB3-D205-4EA0-BBA3-D424D1439A8E}" dt="2022-10-24T12:47:57.791" v="2" actId="20577"/>
          <ac:spMkLst>
            <pc:docMk/>
            <pc:sldMk cId="3147907423" sldId="256"/>
            <ac:spMk id="10" creationId="{247A1B10-8A26-2FEB-7EFD-47E16479DEAC}"/>
          </ac:spMkLst>
        </pc:spChg>
      </pc:sldChg>
      <pc:sldChg chg="delSp">
        <pc:chgData name="重田 真宏" userId="S::20hp225@s.bgu.ac.jp::437479e5-34b9-41fc-b8b0-4c31523e5d90" providerId="AD" clId="Web-{BF3C3CB3-D205-4EA0-BBA3-D424D1439A8E}" dt="2022-10-24T12:48:15.120" v="3"/>
        <pc:sldMkLst>
          <pc:docMk/>
          <pc:sldMk cId="1393972198" sldId="259"/>
        </pc:sldMkLst>
        <pc:spChg chg="del">
          <ac:chgData name="重田 真宏" userId="S::20hp225@s.bgu.ac.jp::437479e5-34b9-41fc-b8b0-4c31523e5d90" providerId="AD" clId="Web-{BF3C3CB3-D205-4EA0-BBA3-D424D1439A8E}" dt="2022-10-24T12:48:15.120" v="3"/>
          <ac:spMkLst>
            <pc:docMk/>
            <pc:sldMk cId="1393972198" sldId="259"/>
            <ac:spMk id="14" creationId="{E2D8E416-DB1E-9652-82C4-B29D3D74E1B8}"/>
          </ac:spMkLst>
        </pc:spChg>
      </pc:sldChg>
    </pc:docChg>
  </pc:docChgLst>
  <pc:docChgLst>
    <pc:chgData name="重田 真宏" userId="S::20hp225@s.bgu.ac.jp::437479e5-34b9-41fc-b8b0-4c31523e5d90" providerId="AD" clId="Web-{5669F717-5B9B-4147-B9A9-093BA208730F}"/>
    <pc:docChg chg="modSld">
      <pc:chgData name="重田 真宏" userId="S::20hp225@s.bgu.ac.jp::437479e5-34b9-41fc-b8b0-4c31523e5d90" providerId="AD" clId="Web-{5669F717-5B9B-4147-B9A9-093BA208730F}" dt="2022-11-01T12:27:51.696" v="6" actId="1076"/>
      <pc:docMkLst>
        <pc:docMk/>
      </pc:docMkLst>
      <pc:sldChg chg="addSp delSp modSp">
        <pc:chgData name="重田 真宏" userId="S::20hp225@s.bgu.ac.jp::437479e5-34b9-41fc-b8b0-4c31523e5d90" providerId="AD" clId="Web-{5669F717-5B9B-4147-B9A9-093BA208730F}" dt="2022-11-01T12:27:51.696" v="6" actId="1076"/>
        <pc:sldMkLst>
          <pc:docMk/>
          <pc:sldMk cId="1838059078" sldId="269"/>
        </pc:sldMkLst>
        <pc:picChg chg="add mod">
          <ac:chgData name="重田 真宏" userId="S::20hp225@s.bgu.ac.jp::437479e5-34b9-41fc-b8b0-4c31523e5d90" providerId="AD" clId="Web-{5669F717-5B9B-4147-B9A9-093BA208730F}" dt="2022-11-01T12:27:51.696" v="6" actId="1076"/>
          <ac:picMkLst>
            <pc:docMk/>
            <pc:sldMk cId="1838059078" sldId="269"/>
            <ac:picMk id="2" creationId="{EF9D1506-1585-A044-27BB-2248821C1A47}"/>
          </ac:picMkLst>
        </pc:picChg>
        <pc:picChg chg="del">
          <ac:chgData name="重田 真宏" userId="S::20hp225@s.bgu.ac.jp::437479e5-34b9-41fc-b8b0-4c31523e5d90" providerId="AD" clId="Web-{5669F717-5B9B-4147-B9A9-093BA208730F}" dt="2022-11-01T12:27:46.415" v="5"/>
          <ac:picMkLst>
            <pc:docMk/>
            <pc:sldMk cId="1838059078" sldId="269"/>
            <ac:picMk id="8" creationId="{68B31064-772C-4578-A646-5F130FAC2DAF}"/>
          </ac:picMkLst>
        </pc:picChg>
      </pc:sldChg>
    </pc:docChg>
  </pc:docChgLst>
  <pc:docChgLst>
    <pc:chgData name="武田 陽史" userId="S::20hp232@s.bgu.ac.jp::8d34fad0-3258-469e-8761-15d35285311e" providerId="AD" clId="Web-{D35A0FC2-3D05-49D1-A301-071CB2D38C78}"/>
    <pc:docChg chg="modSld">
      <pc:chgData name="武田 陽史" userId="S::20hp232@s.bgu.ac.jp::8d34fad0-3258-469e-8761-15d35285311e" providerId="AD" clId="Web-{D35A0FC2-3D05-49D1-A301-071CB2D38C78}" dt="2022-11-12T09:42:46.525" v="124" actId="20577"/>
      <pc:docMkLst>
        <pc:docMk/>
      </pc:docMkLst>
      <pc:sldChg chg="addSp modSp">
        <pc:chgData name="武田 陽史" userId="S::20hp232@s.bgu.ac.jp::8d34fad0-3258-469e-8761-15d35285311e" providerId="AD" clId="Web-{D35A0FC2-3D05-49D1-A301-071CB2D38C78}" dt="2022-11-12T09:42:46.525" v="124" actId="20577"/>
        <pc:sldMkLst>
          <pc:docMk/>
          <pc:sldMk cId="17379640" sldId="267"/>
        </pc:sldMkLst>
        <pc:spChg chg="mod">
          <ac:chgData name="武田 陽史" userId="S::20hp232@s.bgu.ac.jp::8d34fad0-3258-469e-8761-15d35285311e" providerId="AD" clId="Web-{D35A0FC2-3D05-49D1-A301-071CB2D38C78}" dt="2022-11-12T09:32:02.503" v="0" actId="20577"/>
          <ac:spMkLst>
            <pc:docMk/>
            <pc:sldMk cId="17379640" sldId="267"/>
            <ac:spMk id="5" creationId="{E7EB9827-98E7-9242-86DD-4BE94F699272}"/>
          </ac:spMkLst>
        </pc:spChg>
        <pc:spChg chg="mod">
          <ac:chgData name="武田 陽史" userId="S::20hp232@s.bgu.ac.jp::8d34fad0-3258-469e-8761-15d35285311e" providerId="AD" clId="Web-{D35A0FC2-3D05-49D1-A301-071CB2D38C78}" dt="2022-11-12T09:33:33.350" v="37" actId="20577"/>
          <ac:spMkLst>
            <pc:docMk/>
            <pc:sldMk cId="17379640" sldId="267"/>
            <ac:spMk id="6" creationId="{7A1901CB-3EF3-79C3-EAAD-6068EF775A8D}"/>
          </ac:spMkLst>
        </pc:spChg>
        <pc:spChg chg="mod">
          <ac:chgData name="武田 陽史" userId="S::20hp232@s.bgu.ac.jp::8d34fad0-3258-469e-8761-15d35285311e" providerId="AD" clId="Web-{D35A0FC2-3D05-49D1-A301-071CB2D38C78}" dt="2022-11-12T09:42:16.336" v="108" actId="20577"/>
          <ac:spMkLst>
            <pc:docMk/>
            <pc:sldMk cId="17379640" sldId="267"/>
            <ac:spMk id="8" creationId="{829670DB-1AB5-6A85-C336-63E8B2844E7C}"/>
          </ac:spMkLst>
        </pc:spChg>
        <pc:spChg chg="mod">
          <ac:chgData name="武田 陽史" userId="S::20hp232@s.bgu.ac.jp::8d34fad0-3258-469e-8761-15d35285311e" providerId="AD" clId="Web-{D35A0FC2-3D05-49D1-A301-071CB2D38C78}" dt="2022-11-12T09:33:50.772" v="38" actId="1076"/>
          <ac:spMkLst>
            <pc:docMk/>
            <pc:sldMk cId="17379640" sldId="267"/>
            <ac:spMk id="9" creationId="{3A0A5593-93A9-F75B-3043-245EBBE3185D}"/>
          </ac:spMkLst>
        </pc:spChg>
        <pc:spChg chg="add mod">
          <ac:chgData name="武田 陽史" userId="S::20hp232@s.bgu.ac.jp::8d34fad0-3258-469e-8761-15d35285311e" providerId="AD" clId="Web-{D35A0FC2-3D05-49D1-A301-071CB2D38C78}" dt="2022-11-12T09:42:46.525" v="124" actId="20577"/>
          <ac:spMkLst>
            <pc:docMk/>
            <pc:sldMk cId="17379640" sldId="267"/>
            <ac:spMk id="10" creationId="{5F8E74EB-86CB-441F-F4E6-CA25049E1FA4}"/>
          </ac:spMkLst>
        </pc:spChg>
      </pc:sldChg>
    </pc:docChg>
  </pc:docChgLst>
  <pc:docChgLst>
    <pc:chgData name="武田 陽史" userId="S::20hp232@s.bgu.ac.jp::8d34fad0-3258-469e-8761-15d35285311e" providerId="AD" clId="Web-{FEC7C409-AB61-4BD6-B8C2-8298F910E14A}"/>
    <pc:docChg chg="modSld">
      <pc:chgData name="武田 陽史" userId="S::20hp232@s.bgu.ac.jp::8d34fad0-3258-469e-8761-15d35285311e" providerId="AD" clId="Web-{FEC7C409-AB61-4BD6-B8C2-8298F910E14A}" dt="2022-11-13T06:05:59.310" v="259"/>
      <pc:docMkLst>
        <pc:docMk/>
      </pc:docMkLst>
      <pc:sldChg chg="modSp">
        <pc:chgData name="武田 陽史" userId="S::20hp232@s.bgu.ac.jp::8d34fad0-3258-469e-8761-15d35285311e" providerId="AD" clId="Web-{FEC7C409-AB61-4BD6-B8C2-8298F910E14A}" dt="2022-11-13T05:52:23.845" v="164" actId="1076"/>
        <pc:sldMkLst>
          <pc:docMk/>
          <pc:sldMk cId="714736245" sldId="262"/>
        </pc:sldMkLst>
        <pc:spChg chg="mod">
          <ac:chgData name="武田 陽史" userId="S::20hp232@s.bgu.ac.jp::8d34fad0-3258-469e-8761-15d35285311e" providerId="AD" clId="Web-{FEC7C409-AB61-4BD6-B8C2-8298F910E14A}" dt="2022-11-13T05:52:23.845" v="164" actId="1076"/>
          <ac:spMkLst>
            <pc:docMk/>
            <pc:sldMk cId="714736245" sldId="262"/>
            <ac:spMk id="2" creationId="{C74BD262-37FE-46D4-4EC7-38812B2B24B1}"/>
          </ac:spMkLst>
        </pc:spChg>
      </pc:sldChg>
      <pc:sldChg chg="modSp">
        <pc:chgData name="武田 陽史" userId="S::20hp232@s.bgu.ac.jp::8d34fad0-3258-469e-8761-15d35285311e" providerId="AD" clId="Web-{FEC7C409-AB61-4BD6-B8C2-8298F910E14A}" dt="2022-11-13T05:58:04.577" v="206" actId="20577"/>
        <pc:sldMkLst>
          <pc:docMk/>
          <pc:sldMk cId="1586064911" sldId="270"/>
        </pc:sldMkLst>
        <pc:spChg chg="mod">
          <ac:chgData name="武田 陽史" userId="S::20hp232@s.bgu.ac.jp::8d34fad0-3258-469e-8761-15d35285311e" providerId="AD" clId="Web-{FEC7C409-AB61-4BD6-B8C2-8298F910E14A}" dt="2022-11-13T05:57:31.105" v="199" actId="20577"/>
          <ac:spMkLst>
            <pc:docMk/>
            <pc:sldMk cId="1586064911" sldId="270"/>
            <ac:spMk id="4" creationId="{5AC07D7A-9BB0-36CF-5CA8-C2E1EC8F01DA}"/>
          </ac:spMkLst>
        </pc:spChg>
        <pc:spChg chg="mod">
          <ac:chgData name="武田 陽史" userId="S::20hp232@s.bgu.ac.jp::8d34fad0-3258-469e-8761-15d35285311e" providerId="AD" clId="Web-{FEC7C409-AB61-4BD6-B8C2-8298F910E14A}" dt="2022-11-13T05:58:04.577" v="206" actId="20577"/>
          <ac:spMkLst>
            <pc:docMk/>
            <pc:sldMk cId="1586064911" sldId="270"/>
            <ac:spMk id="7" creationId="{95A3A623-3C0C-770B-F576-18040A2F5E06}"/>
          </ac:spMkLst>
        </pc:spChg>
        <pc:spChg chg="mod">
          <ac:chgData name="武田 陽史" userId="S::20hp232@s.bgu.ac.jp::8d34fad0-3258-469e-8761-15d35285311e" providerId="AD" clId="Web-{FEC7C409-AB61-4BD6-B8C2-8298F910E14A}" dt="2022-11-13T05:57:40.214" v="200" actId="1076"/>
          <ac:spMkLst>
            <pc:docMk/>
            <pc:sldMk cId="1586064911" sldId="270"/>
            <ac:spMk id="11" creationId="{CB9DE639-4CE8-3027-A286-771C80A4917D}"/>
          </ac:spMkLst>
        </pc:spChg>
      </pc:sldChg>
      <pc:sldChg chg="addSp modSp">
        <pc:chgData name="武田 陽史" userId="S::20hp232@s.bgu.ac.jp::8d34fad0-3258-469e-8761-15d35285311e" providerId="AD" clId="Web-{FEC7C409-AB61-4BD6-B8C2-8298F910E14A}" dt="2022-11-13T05:30:06.982" v="75" actId="1076"/>
        <pc:sldMkLst>
          <pc:docMk/>
          <pc:sldMk cId="3643596747" sldId="271"/>
        </pc:sldMkLst>
        <pc:spChg chg="mod">
          <ac:chgData name="武田 陽史" userId="S::20hp232@s.bgu.ac.jp::8d34fad0-3258-469e-8761-15d35285311e" providerId="AD" clId="Web-{FEC7C409-AB61-4BD6-B8C2-8298F910E14A}" dt="2022-11-13T05:26:58.929" v="41" actId="14100"/>
          <ac:spMkLst>
            <pc:docMk/>
            <pc:sldMk cId="3643596747" sldId="271"/>
            <ac:spMk id="4" creationId="{2F004A26-3BE8-D77F-9D16-091D4CE34AA4}"/>
          </ac:spMkLst>
        </pc:spChg>
        <pc:spChg chg="mod">
          <ac:chgData name="武田 陽史" userId="S::20hp232@s.bgu.ac.jp::8d34fad0-3258-469e-8761-15d35285311e" providerId="AD" clId="Web-{FEC7C409-AB61-4BD6-B8C2-8298F910E14A}" dt="2022-11-13T05:28:15.416" v="60" actId="14100"/>
          <ac:spMkLst>
            <pc:docMk/>
            <pc:sldMk cId="3643596747" sldId="271"/>
            <ac:spMk id="5" creationId="{354CA865-0912-CD3F-FA6B-4F8781F2E936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0:06.982" v="75" actId="1076"/>
          <ac:spMkLst>
            <pc:docMk/>
            <pc:sldMk cId="3643596747" sldId="271"/>
            <ac:spMk id="6" creationId="{8D9F66DE-E8AF-690B-D771-E877A257272D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0:04.732" v="74" actId="1076"/>
          <ac:spMkLst>
            <pc:docMk/>
            <pc:sldMk cId="3643596747" sldId="271"/>
            <ac:spMk id="7" creationId="{61530224-2B51-9D93-03BE-EF2729BA472A}"/>
          </ac:spMkLst>
        </pc:spChg>
        <pc:spChg chg="add mod">
          <ac:chgData name="武田 陽史" userId="S::20hp232@s.bgu.ac.jp::8d34fad0-3258-469e-8761-15d35285311e" providerId="AD" clId="Web-{FEC7C409-AB61-4BD6-B8C2-8298F910E14A}" dt="2022-11-13T05:29:55.888" v="72" actId="1076"/>
          <ac:spMkLst>
            <pc:docMk/>
            <pc:sldMk cId="3643596747" sldId="271"/>
            <ac:spMk id="8" creationId="{D20CC21A-9000-F6F1-8B7C-BDC53C61DCF2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0:00.356" v="73" actId="1076"/>
          <ac:spMkLst>
            <pc:docMk/>
            <pc:sldMk cId="3643596747" sldId="271"/>
            <ac:spMk id="9" creationId="{AA789173-C90D-66C3-2B16-3F8ACC6D3D1D}"/>
          </ac:spMkLst>
        </pc:spChg>
      </pc:sldChg>
      <pc:sldChg chg="modSp">
        <pc:chgData name="武田 陽史" userId="S::20hp232@s.bgu.ac.jp::8d34fad0-3258-469e-8761-15d35285311e" providerId="AD" clId="Web-{FEC7C409-AB61-4BD6-B8C2-8298F910E14A}" dt="2022-11-13T05:58:18.859" v="207" actId="20577"/>
        <pc:sldMkLst>
          <pc:docMk/>
          <pc:sldMk cId="2403963228" sldId="285"/>
        </pc:sldMkLst>
        <pc:spChg chg="mod">
          <ac:chgData name="武田 陽史" userId="S::20hp232@s.bgu.ac.jp::8d34fad0-3258-469e-8761-15d35285311e" providerId="AD" clId="Web-{FEC7C409-AB61-4BD6-B8C2-8298F910E14A}" dt="2022-11-13T05:54:34.443" v="180" actId="20577"/>
          <ac:spMkLst>
            <pc:docMk/>
            <pc:sldMk cId="2403963228" sldId="285"/>
            <ac:spMk id="5" creationId="{7F757CA1-B384-ABCC-92BF-DA9CDF45E94A}"/>
          </ac:spMkLst>
        </pc:spChg>
        <pc:spChg chg="mod">
          <ac:chgData name="武田 陽史" userId="S::20hp232@s.bgu.ac.jp::8d34fad0-3258-469e-8761-15d35285311e" providerId="AD" clId="Web-{FEC7C409-AB61-4BD6-B8C2-8298F910E14A}" dt="2022-11-13T05:58:18.859" v="207" actId="20577"/>
          <ac:spMkLst>
            <pc:docMk/>
            <pc:sldMk cId="2403963228" sldId="285"/>
            <ac:spMk id="10" creationId="{B7AF341C-F0AD-88B2-85D5-41DCD369E917}"/>
          </ac:spMkLst>
        </pc:spChg>
      </pc:sldChg>
      <pc:sldChg chg="modSp">
        <pc:chgData name="武田 陽史" userId="S::20hp232@s.bgu.ac.jp::8d34fad0-3258-469e-8761-15d35285311e" providerId="AD" clId="Web-{FEC7C409-AB61-4BD6-B8C2-8298F910E14A}" dt="2022-11-13T05:51:54.594" v="163" actId="14100"/>
        <pc:sldMkLst>
          <pc:docMk/>
          <pc:sldMk cId="2926732915" sldId="289"/>
        </pc:sldMkLst>
        <pc:spChg chg="mod">
          <ac:chgData name="武田 陽史" userId="S::20hp232@s.bgu.ac.jp::8d34fad0-3258-469e-8761-15d35285311e" providerId="AD" clId="Web-{FEC7C409-AB61-4BD6-B8C2-8298F910E14A}" dt="2022-11-13T05:45:11.082" v="161" actId="20577"/>
          <ac:spMkLst>
            <pc:docMk/>
            <pc:sldMk cId="2926732915" sldId="289"/>
            <ac:spMk id="3" creationId="{BD71DEB3-4992-6BDC-8D4D-261DBB04E44B}"/>
          </ac:spMkLst>
        </pc:spChg>
        <pc:spChg chg="mod">
          <ac:chgData name="武田 陽史" userId="S::20hp232@s.bgu.ac.jp::8d34fad0-3258-469e-8761-15d35285311e" providerId="AD" clId="Web-{FEC7C409-AB61-4BD6-B8C2-8298F910E14A}" dt="2022-11-13T05:45:27.973" v="162" actId="1076"/>
          <ac:spMkLst>
            <pc:docMk/>
            <pc:sldMk cId="2926732915" sldId="289"/>
            <ac:spMk id="5" creationId="{9808893C-B84B-F1C0-A993-2C2F4E855B31}"/>
          </ac:spMkLst>
        </pc:spChg>
        <pc:picChg chg="mod">
          <ac:chgData name="武田 陽史" userId="S::20hp232@s.bgu.ac.jp::8d34fad0-3258-469e-8761-15d35285311e" providerId="AD" clId="Web-{FEC7C409-AB61-4BD6-B8C2-8298F910E14A}" dt="2022-11-13T05:51:54.594" v="163" actId="14100"/>
          <ac:picMkLst>
            <pc:docMk/>
            <pc:sldMk cId="2926732915" sldId="289"/>
            <ac:picMk id="7" creationId="{860898D3-22F8-CE86-94F2-1D4E559AEED1}"/>
          </ac:picMkLst>
        </pc:picChg>
      </pc:sldChg>
      <pc:sldChg chg="modSp addAnim delAnim">
        <pc:chgData name="武田 陽史" userId="S::20hp232@s.bgu.ac.jp::8d34fad0-3258-469e-8761-15d35285311e" providerId="AD" clId="Web-{FEC7C409-AB61-4BD6-B8C2-8298F910E14A}" dt="2022-11-13T05:53:46.926" v="177" actId="20577"/>
        <pc:sldMkLst>
          <pc:docMk/>
          <pc:sldMk cId="2538207539" sldId="294"/>
        </pc:sldMkLst>
        <pc:spChg chg="mod">
          <ac:chgData name="武田 陽史" userId="S::20hp232@s.bgu.ac.jp::8d34fad0-3258-469e-8761-15d35285311e" providerId="AD" clId="Web-{FEC7C409-AB61-4BD6-B8C2-8298F910E14A}" dt="2022-11-13T05:53:46.926" v="177" actId="20577"/>
          <ac:spMkLst>
            <pc:docMk/>
            <pc:sldMk cId="2538207539" sldId="294"/>
            <ac:spMk id="2" creationId="{04C09A78-A8C9-8772-8ABC-A25FFDA1960A}"/>
          </ac:spMkLst>
        </pc:spChg>
      </pc:sldChg>
      <pc:sldChg chg="addSp delSp modSp addAnim modAnim">
        <pc:chgData name="武田 陽史" userId="S::20hp232@s.bgu.ac.jp::8d34fad0-3258-469e-8761-15d35285311e" providerId="AD" clId="Web-{FEC7C409-AB61-4BD6-B8C2-8298F910E14A}" dt="2022-11-13T06:05:59.310" v="259"/>
        <pc:sldMkLst>
          <pc:docMk/>
          <pc:sldMk cId="462189846" sldId="296"/>
        </pc:sldMkLst>
        <pc:spChg chg="mod">
          <ac:chgData name="武田 陽史" userId="S::20hp232@s.bgu.ac.jp::8d34fad0-3258-469e-8761-15d35285311e" providerId="AD" clId="Web-{FEC7C409-AB61-4BD6-B8C2-8298F910E14A}" dt="2022-11-13T06:03:30.009" v="238" actId="1076"/>
          <ac:spMkLst>
            <pc:docMk/>
            <pc:sldMk cId="462189846" sldId="296"/>
            <ac:spMk id="3" creationId="{6AE4E698-99E4-EDE1-7CDF-0638AE401E44}"/>
          </ac:spMkLst>
        </pc:spChg>
        <pc:spChg chg="mod">
          <ac:chgData name="武田 陽史" userId="S::20hp232@s.bgu.ac.jp::8d34fad0-3258-469e-8761-15d35285311e" providerId="AD" clId="Web-{FEC7C409-AB61-4BD6-B8C2-8298F910E14A}" dt="2022-11-13T06:03:19.618" v="237" actId="1076"/>
          <ac:spMkLst>
            <pc:docMk/>
            <pc:sldMk cId="462189846" sldId="296"/>
            <ac:spMk id="5" creationId="{E7EB9827-98E7-9242-86DD-4BE94F699272}"/>
          </ac:spMkLst>
        </pc:spChg>
        <pc:spChg chg="mod">
          <ac:chgData name="武田 陽史" userId="S::20hp232@s.bgu.ac.jp::8d34fad0-3258-469e-8761-15d35285311e" providerId="AD" clId="Web-{FEC7C409-AB61-4BD6-B8C2-8298F910E14A}" dt="2022-11-13T06:02:57.008" v="235" actId="20577"/>
          <ac:spMkLst>
            <pc:docMk/>
            <pc:sldMk cId="462189846" sldId="296"/>
            <ac:spMk id="6" creationId="{7A1901CB-3EF3-79C3-EAAD-6068EF775A8D}"/>
          </ac:spMkLst>
        </pc:spChg>
        <pc:spChg chg="mod">
          <ac:chgData name="武田 陽史" userId="S::20hp232@s.bgu.ac.jp::8d34fad0-3258-469e-8761-15d35285311e" providerId="AD" clId="Web-{FEC7C409-AB61-4BD6-B8C2-8298F910E14A}" dt="2022-11-13T06:03:52.853" v="239" actId="1076"/>
          <ac:spMkLst>
            <pc:docMk/>
            <pc:sldMk cId="462189846" sldId="296"/>
            <ac:spMk id="7" creationId="{0AF698F9-DD69-2E1A-32BC-2D651768FCB2}"/>
          </ac:spMkLst>
        </pc:spChg>
        <pc:spChg chg="mod">
          <ac:chgData name="武田 陽史" userId="S::20hp232@s.bgu.ac.jp::8d34fad0-3258-469e-8761-15d35285311e" providerId="AD" clId="Web-{FEC7C409-AB61-4BD6-B8C2-8298F910E14A}" dt="2022-11-13T06:04:42.948" v="246" actId="1076"/>
          <ac:spMkLst>
            <pc:docMk/>
            <pc:sldMk cId="462189846" sldId="296"/>
            <ac:spMk id="8" creationId="{829670DB-1AB5-6A85-C336-63E8B2844E7C}"/>
          </ac:spMkLst>
        </pc:spChg>
        <pc:spChg chg="del">
          <ac:chgData name="武田 陽史" userId="S::20hp232@s.bgu.ac.jp::8d34fad0-3258-469e-8761-15d35285311e" providerId="AD" clId="Web-{FEC7C409-AB61-4BD6-B8C2-8298F910E14A}" dt="2022-11-13T05:23:02.450" v="0"/>
          <ac:spMkLst>
            <pc:docMk/>
            <pc:sldMk cId="462189846" sldId="296"/>
            <ac:spMk id="9" creationId="{FBF8A723-CE67-E2A4-00F2-7B12CDE20963}"/>
          </ac:spMkLst>
        </pc:spChg>
        <pc:spChg chg="mod">
          <ac:chgData name="武田 陽史" userId="S::20hp232@s.bgu.ac.jp::8d34fad0-3258-469e-8761-15d35285311e" providerId="AD" clId="Web-{FEC7C409-AB61-4BD6-B8C2-8298F910E14A}" dt="2022-11-13T06:04:57.418" v="248" actId="1076"/>
          <ac:spMkLst>
            <pc:docMk/>
            <pc:sldMk cId="462189846" sldId="296"/>
            <ac:spMk id="10" creationId="{5F8E74EB-86CB-441F-F4E6-CA25049E1FA4}"/>
          </ac:spMkLst>
        </pc:spChg>
        <pc:spChg chg="add del">
          <ac:chgData name="武田 陽史" userId="S::20hp232@s.bgu.ac.jp::8d34fad0-3258-469e-8761-15d35285311e" providerId="AD" clId="Web-{FEC7C409-AB61-4BD6-B8C2-8298F910E14A}" dt="2022-11-13T05:59:20.829" v="208"/>
          <ac:spMkLst>
            <pc:docMk/>
            <pc:sldMk cId="462189846" sldId="296"/>
            <ac:spMk id="11" creationId="{9FC13813-855F-4D6E-DBE6-8D12F6D05A3C}"/>
          </ac:spMkLst>
        </pc:spChg>
        <pc:spChg chg="mod">
          <ac:chgData name="武田 陽史" userId="S::20hp232@s.bgu.ac.jp::8d34fad0-3258-469e-8761-15d35285311e" providerId="AD" clId="Web-{FEC7C409-AB61-4BD6-B8C2-8298F910E14A}" dt="2022-11-13T06:05:03.121" v="249" actId="1076"/>
          <ac:spMkLst>
            <pc:docMk/>
            <pc:sldMk cId="462189846" sldId="296"/>
            <ac:spMk id="14" creationId="{8BEE715E-31BC-C378-B2B7-19438D4956F0}"/>
          </ac:spMkLst>
        </pc:spChg>
      </pc:sldChg>
      <pc:sldChg chg="addSp delSp modSp">
        <pc:chgData name="武田 陽史" userId="S::20hp232@s.bgu.ac.jp::8d34fad0-3258-469e-8761-15d35285311e" providerId="AD" clId="Web-{FEC7C409-AB61-4BD6-B8C2-8298F910E14A}" dt="2022-11-13T05:36:11.714" v="159" actId="1076"/>
        <pc:sldMkLst>
          <pc:docMk/>
          <pc:sldMk cId="623083028" sldId="299"/>
        </pc:sldMkLst>
        <pc:spChg chg="mod">
          <ac:chgData name="武田 陽史" userId="S::20hp232@s.bgu.ac.jp::8d34fad0-3258-469e-8761-15d35285311e" providerId="AD" clId="Web-{FEC7C409-AB61-4BD6-B8C2-8298F910E14A}" dt="2022-11-13T05:34:48.196" v="137" actId="14100"/>
          <ac:spMkLst>
            <pc:docMk/>
            <pc:sldMk cId="623083028" sldId="299"/>
            <ac:spMk id="4" creationId="{2F004A26-3BE8-D77F-9D16-091D4CE34AA4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6:07.292" v="158" actId="1076"/>
          <ac:spMkLst>
            <pc:docMk/>
            <pc:sldMk cId="623083028" sldId="299"/>
            <ac:spMk id="5" creationId="{9349C000-1C1F-F26A-4AC7-E490EE3D750F}"/>
          </ac:spMkLst>
        </pc:spChg>
        <pc:spChg chg="mod">
          <ac:chgData name="武田 陽史" userId="S::20hp232@s.bgu.ac.jp::8d34fad0-3258-469e-8761-15d35285311e" providerId="AD" clId="Web-{FEC7C409-AB61-4BD6-B8C2-8298F910E14A}" dt="2022-11-13T05:33:26.550" v="112" actId="20577"/>
          <ac:spMkLst>
            <pc:docMk/>
            <pc:sldMk cId="623083028" sldId="299"/>
            <ac:spMk id="6" creationId="{9CCB2068-3B25-CEBD-7517-F3D9219382FB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6:11.714" v="159" actId="1076"/>
          <ac:spMkLst>
            <pc:docMk/>
            <pc:sldMk cId="623083028" sldId="299"/>
            <ac:spMk id="7" creationId="{8EDC8B29-5ACD-4397-A615-C745F1D77348}"/>
          </ac:spMkLst>
        </pc:spChg>
        <pc:spChg chg="add del mod">
          <ac:chgData name="武田 陽史" userId="S::20hp232@s.bgu.ac.jp::8d34fad0-3258-469e-8761-15d35285311e" providerId="AD" clId="Web-{FEC7C409-AB61-4BD6-B8C2-8298F910E14A}" dt="2022-11-13T05:33:42.792" v="117"/>
          <ac:spMkLst>
            <pc:docMk/>
            <pc:sldMk cId="623083028" sldId="299"/>
            <ac:spMk id="8" creationId="{8EA68B8C-73B2-04A1-4BE2-A187FE404821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5:49.792" v="156" actId="1076"/>
          <ac:spMkLst>
            <pc:docMk/>
            <pc:sldMk cId="623083028" sldId="299"/>
            <ac:spMk id="10" creationId="{ED18C1C2-E424-DA2D-0E9E-9E0FBCEA5ACF}"/>
          </ac:spMkLst>
        </pc:spChg>
        <pc:spChg chg="add mod">
          <ac:chgData name="武田 陽史" userId="S::20hp232@s.bgu.ac.jp::8d34fad0-3258-469e-8761-15d35285311e" providerId="AD" clId="Web-{FEC7C409-AB61-4BD6-B8C2-8298F910E14A}" dt="2022-11-13T05:35:54.979" v="157" actId="1076"/>
          <ac:spMkLst>
            <pc:docMk/>
            <pc:sldMk cId="623083028" sldId="299"/>
            <ac:spMk id="12" creationId="{F4DF5138-7FD8-96A8-58E9-554715F66B50}"/>
          </ac:spMkLst>
        </pc:spChg>
        <pc:spChg chg="mod">
          <ac:chgData name="武田 陽史" userId="S::20hp232@s.bgu.ac.jp::8d34fad0-3258-469e-8761-15d35285311e" providerId="AD" clId="Web-{FEC7C409-AB61-4BD6-B8C2-8298F910E14A}" dt="2022-11-13T05:32:22.861" v="92" actId="1076"/>
          <ac:spMkLst>
            <pc:docMk/>
            <pc:sldMk cId="623083028" sldId="299"/>
            <ac:spMk id="13" creationId="{45775919-35D3-6702-9AC9-6890FA6870C0}"/>
          </ac:spMkLst>
        </pc:spChg>
      </pc:sldChg>
    </pc:docChg>
  </pc:docChgLst>
  <pc:docChgLst>
    <pc:chgData name="重田 真宏" userId="S::20hp225@s.bgu.ac.jp::437479e5-34b9-41fc-b8b0-4c31523e5d90" providerId="AD" clId="Web-{6F4CDE7A-A05E-41C6-AE52-211D08C1C8F6}"/>
    <pc:docChg chg="modSld">
      <pc:chgData name="重田 真宏" userId="S::20hp225@s.bgu.ac.jp::437479e5-34b9-41fc-b8b0-4c31523e5d90" providerId="AD" clId="Web-{6F4CDE7A-A05E-41C6-AE52-211D08C1C8F6}" dt="2022-10-28T15:02:37.271" v="5" actId="20577"/>
      <pc:docMkLst>
        <pc:docMk/>
      </pc:docMkLst>
      <pc:sldChg chg="modSp">
        <pc:chgData name="重田 真宏" userId="S::20hp225@s.bgu.ac.jp::437479e5-34b9-41fc-b8b0-4c31523e5d90" providerId="AD" clId="Web-{6F4CDE7A-A05E-41C6-AE52-211D08C1C8F6}" dt="2022-10-28T15:02:37.271" v="5" actId="20577"/>
        <pc:sldMkLst>
          <pc:docMk/>
          <pc:sldMk cId="1393972198" sldId="259"/>
        </pc:sldMkLst>
        <pc:spChg chg="mod">
          <ac:chgData name="重田 真宏" userId="S::20hp225@s.bgu.ac.jp::437479e5-34b9-41fc-b8b0-4c31523e5d90" providerId="AD" clId="Web-{6F4CDE7A-A05E-41C6-AE52-211D08C1C8F6}" dt="2022-10-28T15:02:37.271" v="5" actId="20577"/>
          <ac:spMkLst>
            <pc:docMk/>
            <pc:sldMk cId="1393972198" sldId="259"/>
            <ac:spMk id="6" creationId="{74792EFA-A44B-0641-5969-0D894DFB24AE}"/>
          </ac:spMkLst>
        </pc:spChg>
        <pc:spChg chg="mod">
          <ac:chgData name="重田 真宏" userId="S::20hp225@s.bgu.ac.jp::437479e5-34b9-41fc-b8b0-4c31523e5d90" providerId="AD" clId="Web-{6F4CDE7A-A05E-41C6-AE52-211D08C1C8F6}" dt="2022-10-28T15:02:17.239" v="0" actId="14100"/>
          <ac:spMkLst>
            <pc:docMk/>
            <pc:sldMk cId="1393972198" sldId="259"/>
            <ac:spMk id="9" creationId="{8700D7E5-2164-413B-A3B8-E6BAB16A6819}"/>
          </ac:spMkLst>
        </pc:spChg>
      </pc:sldChg>
    </pc:docChg>
  </pc:docChgLst>
  <pc:docChgLst>
    <pc:chgData name="重田 真宏" userId="S::20hp225@s.bgu.ac.jp::437479e5-34b9-41fc-b8b0-4c31523e5d90" providerId="AD" clId="Web-{EDA2183F-F364-441B-9F17-554250B41862}"/>
    <pc:docChg chg="modSld">
      <pc:chgData name="重田 真宏" userId="S::20hp225@s.bgu.ac.jp::437479e5-34b9-41fc-b8b0-4c31523e5d90" providerId="AD" clId="Web-{EDA2183F-F364-441B-9F17-554250B41862}" dt="2022-11-01T10:43:11.038" v="3" actId="1076"/>
      <pc:docMkLst>
        <pc:docMk/>
      </pc:docMkLst>
      <pc:sldChg chg="modSp">
        <pc:chgData name="重田 真宏" userId="S::20hp225@s.bgu.ac.jp::437479e5-34b9-41fc-b8b0-4c31523e5d90" providerId="AD" clId="Web-{EDA2183F-F364-441B-9F17-554250B41862}" dt="2022-11-01T10:43:11.038" v="3" actId="1076"/>
        <pc:sldMkLst>
          <pc:docMk/>
          <pc:sldMk cId="1126363921" sldId="257"/>
        </pc:sldMkLst>
        <pc:spChg chg="mod">
          <ac:chgData name="重田 真宏" userId="S::20hp225@s.bgu.ac.jp::437479e5-34b9-41fc-b8b0-4c31523e5d90" providerId="AD" clId="Web-{EDA2183F-F364-441B-9F17-554250B41862}" dt="2022-11-01T10:42:56.803" v="0" actId="1076"/>
          <ac:spMkLst>
            <pc:docMk/>
            <pc:sldMk cId="1126363921" sldId="257"/>
            <ac:spMk id="6" creationId="{3E31AE50-26C9-5AFB-EA53-40984D614DC0}"/>
          </ac:spMkLst>
        </pc:spChg>
        <pc:spChg chg="mod">
          <ac:chgData name="重田 真宏" userId="S::20hp225@s.bgu.ac.jp::437479e5-34b9-41fc-b8b0-4c31523e5d90" providerId="AD" clId="Web-{EDA2183F-F364-441B-9F17-554250B41862}" dt="2022-11-01T10:43:07.022" v="2" actId="1076"/>
          <ac:spMkLst>
            <pc:docMk/>
            <pc:sldMk cId="1126363921" sldId="257"/>
            <ac:spMk id="7" creationId="{9CEDDE65-8061-5C22-6A64-C50C59460087}"/>
          </ac:spMkLst>
        </pc:spChg>
        <pc:spChg chg="mod">
          <ac:chgData name="重田 真宏" userId="S::20hp225@s.bgu.ac.jp::437479e5-34b9-41fc-b8b0-4c31523e5d90" providerId="AD" clId="Web-{EDA2183F-F364-441B-9F17-554250B41862}" dt="2022-11-01T10:43:11.038" v="3" actId="1076"/>
          <ac:spMkLst>
            <pc:docMk/>
            <pc:sldMk cId="1126363921" sldId="257"/>
            <ac:spMk id="8" creationId="{682F22E9-FC6D-D731-C1B0-C16B4B533F3A}"/>
          </ac:spMkLst>
        </pc:spChg>
      </pc:sldChg>
    </pc:docChg>
  </pc:docChgLst>
  <pc:docChgLst>
    <pc:chgData name="武田 陽史" userId="S::20hp232@s.bgu.ac.jp::8d34fad0-3258-469e-8761-15d35285311e" providerId="AD" clId="Web-{F4CC6CCE-7384-4D36-A379-21B4E4092A1A}"/>
    <pc:docChg chg="addSld delSld modSld modSection">
      <pc:chgData name="武田 陽史" userId="S::20hp232@s.bgu.ac.jp::8d34fad0-3258-469e-8761-15d35285311e" providerId="AD" clId="Web-{F4CC6CCE-7384-4D36-A379-21B4E4092A1A}" dt="2022-11-12T11:51:13.602" v="541" actId="20577"/>
      <pc:docMkLst>
        <pc:docMk/>
      </pc:docMkLst>
      <pc:sldChg chg="del">
        <pc:chgData name="武田 陽史" userId="S::20hp232@s.bgu.ac.jp::8d34fad0-3258-469e-8761-15d35285311e" providerId="AD" clId="Web-{F4CC6CCE-7384-4D36-A379-21B4E4092A1A}" dt="2022-11-12T11:39:09.692" v="229"/>
        <pc:sldMkLst>
          <pc:docMk/>
          <pc:sldMk cId="520444114" sldId="266"/>
        </pc:sldMkLst>
      </pc:sldChg>
      <pc:sldChg chg="addSp delSp modSp addAnim modAnim">
        <pc:chgData name="武田 陽史" userId="S::20hp232@s.bgu.ac.jp::8d34fad0-3258-469e-8761-15d35285311e" providerId="AD" clId="Web-{F4CC6CCE-7384-4D36-A379-21B4E4092A1A}" dt="2022-11-12T11:13:24.277" v="67" actId="1076"/>
        <pc:sldMkLst>
          <pc:docMk/>
          <pc:sldMk cId="17379640" sldId="267"/>
        </pc:sldMkLst>
        <pc:spChg chg="add del mod">
          <ac:chgData name="武田 陽史" userId="S::20hp232@s.bgu.ac.jp::8d34fad0-3258-469e-8761-15d35285311e" providerId="AD" clId="Web-{F4CC6CCE-7384-4D36-A379-21B4E4092A1A}" dt="2022-11-12T11:13:24.277" v="67" actId="1076"/>
          <ac:spMkLst>
            <pc:docMk/>
            <pc:sldMk cId="17379640" sldId="267"/>
            <ac:spMk id="5" creationId="{E7EB9827-98E7-9242-86DD-4BE94F699272}"/>
          </ac:spMkLst>
        </pc:spChg>
        <pc:spChg chg="mod">
          <ac:chgData name="武田 陽史" userId="S::20hp232@s.bgu.ac.jp::8d34fad0-3258-469e-8761-15d35285311e" providerId="AD" clId="Web-{F4CC6CCE-7384-4D36-A379-21B4E4092A1A}" dt="2022-11-12T11:12:16.174" v="57" actId="20577"/>
          <ac:spMkLst>
            <pc:docMk/>
            <pc:sldMk cId="17379640" sldId="267"/>
            <ac:spMk id="6" creationId="{7A1901CB-3EF3-79C3-EAAD-6068EF775A8D}"/>
          </ac:spMkLst>
        </pc:spChg>
        <pc:spChg chg="mod">
          <ac:chgData name="武田 陽史" userId="S::20hp232@s.bgu.ac.jp::8d34fad0-3258-469e-8761-15d35285311e" providerId="AD" clId="Web-{F4CC6CCE-7384-4D36-A379-21B4E4092A1A}" dt="2022-11-12T11:13:19.215" v="65" actId="14100"/>
          <ac:spMkLst>
            <pc:docMk/>
            <pc:sldMk cId="17379640" sldId="267"/>
            <ac:spMk id="8" creationId="{829670DB-1AB5-6A85-C336-63E8B2844E7C}"/>
          </ac:spMkLst>
        </pc:spChg>
        <pc:spChg chg="mod">
          <ac:chgData name="武田 陽史" userId="S::20hp232@s.bgu.ac.jp::8d34fad0-3258-469e-8761-15d35285311e" providerId="AD" clId="Web-{F4CC6CCE-7384-4D36-A379-21B4E4092A1A}" dt="2022-11-12T11:11:43.656" v="46" actId="1076"/>
          <ac:spMkLst>
            <pc:docMk/>
            <pc:sldMk cId="17379640" sldId="267"/>
            <ac:spMk id="12" creationId="{C766D2BD-80C1-92FD-61E1-7B8E60358ED9}"/>
          </ac:spMkLst>
        </pc:spChg>
      </pc:sldChg>
      <pc:sldChg chg="modSp">
        <pc:chgData name="武田 陽史" userId="S::20hp232@s.bgu.ac.jp::8d34fad0-3258-469e-8761-15d35285311e" providerId="AD" clId="Web-{F4CC6CCE-7384-4D36-A379-21B4E4092A1A}" dt="2022-11-12T11:50:27.615" v="517" actId="20577"/>
        <pc:sldMkLst>
          <pc:docMk/>
          <pc:sldMk cId="1586064911" sldId="270"/>
        </pc:sldMkLst>
        <pc:spChg chg="mod">
          <ac:chgData name="武田 陽史" userId="S::20hp232@s.bgu.ac.jp::8d34fad0-3258-469e-8761-15d35285311e" providerId="AD" clId="Web-{F4CC6CCE-7384-4D36-A379-21B4E4092A1A}" dt="2022-11-12T11:50:02.457" v="504" actId="20577"/>
          <ac:spMkLst>
            <pc:docMk/>
            <pc:sldMk cId="1586064911" sldId="270"/>
            <ac:spMk id="4" creationId="{5AC07D7A-9BB0-36CF-5CA8-C2E1EC8F01DA}"/>
          </ac:spMkLst>
        </pc:spChg>
        <pc:spChg chg="mod">
          <ac:chgData name="武田 陽史" userId="S::20hp232@s.bgu.ac.jp::8d34fad0-3258-469e-8761-15d35285311e" providerId="AD" clId="Web-{F4CC6CCE-7384-4D36-A379-21B4E4092A1A}" dt="2022-11-12T11:35:18.331" v="208" actId="20577"/>
          <ac:spMkLst>
            <pc:docMk/>
            <pc:sldMk cId="1586064911" sldId="270"/>
            <ac:spMk id="5" creationId="{544091D7-6CDA-3D17-90A1-60D63D2F20DE}"/>
          </ac:spMkLst>
        </pc:spChg>
        <pc:spChg chg="mod">
          <ac:chgData name="武田 陽史" userId="S::20hp232@s.bgu.ac.jp::8d34fad0-3258-469e-8761-15d35285311e" providerId="AD" clId="Web-{F4CC6CCE-7384-4D36-A379-21B4E4092A1A}" dt="2022-11-12T11:50:27.615" v="517" actId="20577"/>
          <ac:spMkLst>
            <pc:docMk/>
            <pc:sldMk cId="1586064911" sldId="270"/>
            <ac:spMk id="7" creationId="{95A3A623-3C0C-770B-F576-18040A2F5E06}"/>
          </ac:spMkLst>
        </pc:spChg>
      </pc:sldChg>
      <pc:sldChg chg="delSp modSp">
        <pc:chgData name="武田 陽史" userId="S::20hp232@s.bgu.ac.jp::8d34fad0-3258-469e-8761-15d35285311e" providerId="AD" clId="Web-{F4CC6CCE-7384-4D36-A379-21B4E4092A1A}" dt="2022-11-12T11:28:52.572" v="174" actId="1076"/>
        <pc:sldMkLst>
          <pc:docMk/>
          <pc:sldMk cId="3650386065" sldId="284"/>
        </pc:sldMkLst>
        <pc:spChg chg="mod">
          <ac:chgData name="武田 陽史" userId="S::20hp232@s.bgu.ac.jp::8d34fad0-3258-469e-8761-15d35285311e" providerId="AD" clId="Web-{F4CC6CCE-7384-4D36-A379-21B4E4092A1A}" dt="2022-11-12T11:28:40.275" v="171" actId="14100"/>
          <ac:spMkLst>
            <pc:docMk/>
            <pc:sldMk cId="3650386065" sldId="284"/>
            <ac:spMk id="4" creationId="{DFEAFDBD-850A-A601-E270-42D5B270D5F9}"/>
          </ac:spMkLst>
        </pc:spChg>
        <pc:spChg chg="del">
          <ac:chgData name="武田 陽史" userId="S::20hp232@s.bgu.ac.jp::8d34fad0-3258-469e-8761-15d35285311e" providerId="AD" clId="Web-{F4CC6CCE-7384-4D36-A379-21B4E4092A1A}" dt="2022-11-12T11:28:42.369" v="172"/>
          <ac:spMkLst>
            <pc:docMk/>
            <pc:sldMk cId="3650386065" sldId="284"/>
            <ac:spMk id="5" creationId="{38AA47C1-F9C9-8D59-99C6-A034E9C0F7AC}"/>
          </ac:spMkLst>
        </pc:spChg>
        <pc:spChg chg="mod">
          <ac:chgData name="武田 陽史" userId="S::20hp232@s.bgu.ac.jp::8d34fad0-3258-469e-8761-15d35285311e" providerId="AD" clId="Web-{F4CC6CCE-7384-4D36-A379-21B4E4092A1A}" dt="2022-11-12T11:28:52.572" v="174" actId="1076"/>
          <ac:spMkLst>
            <pc:docMk/>
            <pc:sldMk cId="3650386065" sldId="284"/>
            <ac:spMk id="6" creationId="{96360585-63E0-3062-0EFE-3E65199611E8}"/>
          </ac:spMkLst>
        </pc:spChg>
      </pc:sldChg>
      <pc:sldChg chg="modSp">
        <pc:chgData name="武田 陽史" userId="S::20hp232@s.bgu.ac.jp::8d34fad0-3258-469e-8761-15d35285311e" providerId="AD" clId="Web-{F4CC6CCE-7384-4D36-A379-21B4E4092A1A}" dt="2022-11-12T11:51:13.602" v="541" actId="20577"/>
        <pc:sldMkLst>
          <pc:docMk/>
          <pc:sldMk cId="2403963228" sldId="285"/>
        </pc:sldMkLst>
        <pc:spChg chg="mod">
          <ac:chgData name="武田 陽史" userId="S::20hp232@s.bgu.ac.jp::8d34fad0-3258-469e-8761-15d35285311e" providerId="AD" clId="Web-{F4CC6CCE-7384-4D36-A379-21B4E4092A1A}" dt="2022-11-12T11:50:46.757" v="526" actId="20577"/>
          <ac:spMkLst>
            <pc:docMk/>
            <pc:sldMk cId="2403963228" sldId="285"/>
            <ac:spMk id="4" creationId="{2C255575-8594-8A85-9296-061C69B879B9}"/>
          </ac:spMkLst>
        </pc:spChg>
        <pc:spChg chg="mod">
          <ac:chgData name="武田 陽史" userId="S::20hp232@s.bgu.ac.jp::8d34fad0-3258-469e-8761-15d35285311e" providerId="AD" clId="Web-{F4CC6CCE-7384-4D36-A379-21B4E4092A1A}" dt="2022-11-12T11:51:13.602" v="541" actId="20577"/>
          <ac:spMkLst>
            <pc:docMk/>
            <pc:sldMk cId="2403963228" sldId="285"/>
            <ac:spMk id="5" creationId="{7F757CA1-B384-ABCC-92BF-DA9CDF45E94A}"/>
          </ac:spMkLst>
        </pc:spChg>
        <pc:spChg chg="mod">
          <ac:chgData name="武田 陽史" userId="S::20hp232@s.bgu.ac.jp::8d34fad0-3258-469e-8761-15d35285311e" providerId="AD" clId="Web-{F4CC6CCE-7384-4D36-A379-21B4E4092A1A}" dt="2022-11-12T11:35:47.552" v="217" actId="20577"/>
          <ac:spMkLst>
            <pc:docMk/>
            <pc:sldMk cId="2403963228" sldId="285"/>
            <ac:spMk id="6" creationId="{F7B241E6-D1FD-CE1D-2EC4-93E78C0A6662}"/>
          </ac:spMkLst>
        </pc:spChg>
      </pc:sldChg>
      <pc:sldChg chg="del">
        <pc:chgData name="武田 陽史" userId="S::20hp232@s.bgu.ac.jp::8d34fad0-3258-469e-8761-15d35285311e" providerId="AD" clId="Web-{F4CC6CCE-7384-4D36-A379-21B4E4092A1A}" dt="2022-11-12T11:38:26.690" v="228"/>
        <pc:sldMkLst>
          <pc:docMk/>
          <pc:sldMk cId="4024774198" sldId="288"/>
        </pc:sldMkLst>
      </pc:sldChg>
      <pc:sldChg chg="modSp add replId">
        <pc:chgData name="武田 陽史" userId="S::20hp232@s.bgu.ac.jp::8d34fad0-3258-469e-8761-15d35285311e" providerId="AD" clId="Web-{F4CC6CCE-7384-4D36-A379-21B4E4092A1A}" dt="2022-11-12T11:20:39.008" v="161" actId="20577"/>
        <pc:sldMkLst>
          <pc:docMk/>
          <pc:sldMk cId="1464808980" sldId="290"/>
        </pc:sldMkLst>
        <pc:spChg chg="mod">
          <ac:chgData name="武田 陽史" userId="S::20hp232@s.bgu.ac.jp::8d34fad0-3258-469e-8761-15d35285311e" providerId="AD" clId="Web-{F4CC6CCE-7384-4D36-A379-21B4E4092A1A}" dt="2022-11-12T11:14:53.611" v="80" actId="1076"/>
          <ac:spMkLst>
            <pc:docMk/>
            <pc:sldMk cId="1464808980" sldId="290"/>
            <ac:spMk id="3" creationId="{6AE4E698-99E4-EDE1-7CDF-0638AE401E44}"/>
          </ac:spMkLst>
        </pc:spChg>
        <pc:spChg chg="mod">
          <ac:chgData name="武田 陽史" userId="S::20hp232@s.bgu.ac.jp::8d34fad0-3258-469e-8761-15d35285311e" providerId="AD" clId="Web-{F4CC6CCE-7384-4D36-A379-21B4E4092A1A}" dt="2022-11-12T11:16:03.584" v="91" actId="1076"/>
          <ac:spMkLst>
            <pc:docMk/>
            <pc:sldMk cId="1464808980" sldId="290"/>
            <ac:spMk id="4" creationId="{F36CFFB9-2991-A143-2C3C-549D51B81C40}"/>
          </ac:spMkLst>
        </pc:spChg>
        <pc:spChg chg="mod">
          <ac:chgData name="武田 陽史" userId="S::20hp232@s.bgu.ac.jp::8d34fad0-3258-469e-8761-15d35285311e" providerId="AD" clId="Web-{F4CC6CCE-7384-4D36-A379-21B4E4092A1A}" dt="2022-11-12T11:17:32.449" v="116" actId="20577"/>
          <ac:spMkLst>
            <pc:docMk/>
            <pc:sldMk cId="1464808980" sldId="290"/>
            <ac:spMk id="5" creationId="{E7EB9827-98E7-9242-86DD-4BE94F699272}"/>
          </ac:spMkLst>
        </pc:spChg>
        <pc:spChg chg="mod">
          <ac:chgData name="武田 陽史" userId="S::20hp232@s.bgu.ac.jp::8d34fad0-3258-469e-8761-15d35285311e" providerId="AD" clId="Web-{F4CC6CCE-7384-4D36-A379-21B4E4092A1A}" dt="2022-11-12T11:20:39.008" v="161" actId="20577"/>
          <ac:spMkLst>
            <pc:docMk/>
            <pc:sldMk cId="1464808980" sldId="290"/>
            <ac:spMk id="6" creationId="{7A1901CB-3EF3-79C3-EAAD-6068EF775A8D}"/>
          </ac:spMkLst>
        </pc:spChg>
        <pc:spChg chg="mod">
          <ac:chgData name="武田 陽史" userId="S::20hp232@s.bgu.ac.jp::8d34fad0-3258-469e-8761-15d35285311e" providerId="AD" clId="Web-{F4CC6CCE-7384-4D36-A379-21B4E4092A1A}" dt="2022-11-12T11:15:05.924" v="83" actId="1076"/>
          <ac:spMkLst>
            <pc:docMk/>
            <pc:sldMk cId="1464808980" sldId="290"/>
            <ac:spMk id="7" creationId="{0AF698F9-DD69-2E1A-32BC-2D651768FCB2}"/>
          </ac:spMkLst>
        </pc:spChg>
        <pc:spChg chg="mod">
          <ac:chgData name="武田 陽史" userId="S::20hp232@s.bgu.ac.jp::8d34fad0-3258-469e-8761-15d35285311e" providerId="AD" clId="Web-{F4CC6CCE-7384-4D36-A379-21B4E4092A1A}" dt="2022-11-12T11:17:43.075" v="118" actId="20577"/>
          <ac:spMkLst>
            <pc:docMk/>
            <pc:sldMk cId="1464808980" sldId="290"/>
            <ac:spMk id="8" creationId="{829670DB-1AB5-6A85-C336-63E8B2844E7C}"/>
          </ac:spMkLst>
        </pc:spChg>
        <pc:spChg chg="mod">
          <ac:chgData name="武田 陽史" userId="S::20hp232@s.bgu.ac.jp::8d34fad0-3258-469e-8761-15d35285311e" providerId="AD" clId="Web-{F4CC6CCE-7384-4D36-A379-21B4E4092A1A}" dt="2022-11-12T11:16:23.414" v="99" actId="1076"/>
          <ac:spMkLst>
            <pc:docMk/>
            <pc:sldMk cId="1464808980" sldId="290"/>
            <ac:spMk id="9" creationId="{3A0A5593-93A9-F75B-3043-245EBBE3185D}"/>
          </ac:spMkLst>
        </pc:spChg>
        <pc:spChg chg="mod">
          <ac:chgData name="武田 陽史" userId="S::20hp232@s.bgu.ac.jp::8d34fad0-3258-469e-8761-15d35285311e" providerId="AD" clId="Web-{F4CC6CCE-7384-4D36-A379-21B4E4092A1A}" dt="2022-11-12T11:18:22.859" v="134" actId="20577"/>
          <ac:spMkLst>
            <pc:docMk/>
            <pc:sldMk cId="1464808980" sldId="290"/>
            <ac:spMk id="10" creationId="{5F8E74EB-86CB-441F-F4E6-CA25049E1FA4}"/>
          </ac:spMkLst>
        </pc:spChg>
        <pc:spChg chg="mod">
          <ac:chgData name="武田 陽史" userId="S::20hp232@s.bgu.ac.jp::8d34fad0-3258-469e-8761-15d35285311e" providerId="AD" clId="Web-{F4CC6CCE-7384-4D36-A379-21B4E4092A1A}" dt="2022-11-12T11:20:16.960" v="151" actId="1076"/>
          <ac:spMkLst>
            <pc:docMk/>
            <pc:sldMk cId="1464808980" sldId="290"/>
            <ac:spMk id="12" creationId="{C766D2BD-80C1-92FD-61E1-7B8E60358ED9}"/>
          </ac:spMkLst>
        </pc:spChg>
      </pc:sldChg>
      <pc:sldChg chg="delSp modSp new del">
        <pc:chgData name="武田 陽史" userId="S::20hp232@s.bgu.ac.jp::8d34fad0-3258-469e-8761-15d35285311e" providerId="AD" clId="Web-{F4CC6CCE-7384-4D36-A379-21B4E4092A1A}" dt="2022-11-12T11:40:03.024" v="235"/>
        <pc:sldMkLst>
          <pc:docMk/>
          <pc:sldMk cId="4254528253" sldId="291"/>
        </pc:sldMkLst>
        <pc:spChg chg="mod">
          <ac:chgData name="武田 陽史" userId="S::20hp232@s.bgu.ac.jp::8d34fad0-3258-469e-8761-15d35285311e" providerId="AD" clId="Web-{F4CC6CCE-7384-4D36-A379-21B4E4092A1A}" dt="2022-11-12T11:39:42.022" v="233" actId="1076"/>
          <ac:spMkLst>
            <pc:docMk/>
            <pc:sldMk cId="4254528253" sldId="291"/>
            <ac:spMk id="2" creationId="{4039C817-F015-187D-52F3-6AA5178DE97B}"/>
          </ac:spMkLst>
        </pc:spChg>
        <pc:spChg chg="del">
          <ac:chgData name="武田 陽史" userId="S::20hp232@s.bgu.ac.jp::8d34fad0-3258-469e-8761-15d35285311e" providerId="AD" clId="Web-{F4CC6CCE-7384-4D36-A379-21B4E4092A1A}" dt="2022-11-12T11:39:33.022" v="231"/>
          <ac:spMkLst>
            <pc:docMk/>
            <pc:sldMk cId="4254528253" sldId="291"/>
            <ac:spMk id="3" creationId="{CDE3E71B-C895-5E9C-92CA-9037874DB864}"/>
          </ac:spMkLst>
        </pc:spChg>
      </pc:sldChg>
      <pc:sldChg chg="addSp delSp modSp add del replId">
        <pc:chgData name="武田 陽史" userId="S::20hp232@s.bgu.ac.jp::8d34fad0-3258-469e-8761-15d35285311e" providerId="AD" clId="Web-{F4CC6CCE-7384-4D36-A379-21B4E4092A1A}" dt="2022-11-12T11:41:26.296" v="270"/>
        <pc:sldMkLst>
          <pc:docMk/>
          <pc:sldMk cId="3411695075" sldId="292"/>
        </pc:sldMkLst>
        <pc:spChg chg="add mod">
          <ac:chgData name="武田 陽史" userId="S::20hp232@s.bgu.ac.jp::8d34fad0-3258-469e-8761-15d35285311e" providerId="AD" clId="Web-{F4CC6CCE-7384-4D36-A379-21B4E4092A1A}" dt="2022-11-12T11:41:00.528" v="268" actId="14100"/>
          <ac:spMkLst>
            <pc:docMk/>
            <pc:sldMk cId="3411695075" sldId="292"/>
            <ac:spMk id="2" creationId="{4B601BB3-48AF-34D6-F910-CA6D9E7EA353}"/>
          </ac:spMkLst>
        </pc:spChg>
        <pc:spChg chg="mod">
          <ac:chgData name="武田 陽史" userId="S::20hp232@s.bgu.ac.jp::8d34fad0-3258-469e-8761-15d35285311e" providerId="AD" clId="Web-{F4CC6CCE-7384-4D36-A379-21B4E4092A1A}" dt="2022-11-12T11:40:42.840" v="257" actId="14100"/>
          <ac:spMkLst>
            <pc:docMk/>
            <pc:sldMk cId="3411695075" sldId="292"/>
            <ac:spMk id="4" creationId="{DFEAFDBD-850A-A601-E270-42D5B270D5F9}"/>
          </ac:spMkLst>
        </pc:spChg>
        <pc:spChg chg="del mod">
          <ac:chgData name="武田 陽史" userId="S::20hp232@s.bgu.ac.jp::8d34fad0-3258-469e-8761-15d35285311e" providerId="AD" clId="Web-{F4CC6CCE-7384-4D36-A379-21B4E4092A1A}" dt="2022-11-12T11:40:11.681" v="237"/>
          <ac:spMkLst>
            <pc:docMk/>
            <pc:sldMk cId="3411695075" sldId="292"/>
            <ac:spMk id="6" creationId="{96360585-63E0-3062-0EFE-3E65199611E8}"/>
          </ac:spMkLst>
        </pc:spChg>
        <pc:spChg chg="del mod">
          <ac:chgData name="武田 陽史" userId="S::20hp232@s.bgu.ac.jp::8d34fad0-3258-469e-8761-15d35285311e" providerId="AD" clId="Web-{F4CC6CCE-7384-4D36-A379-21B4E4092A1A}" dt="2022-11-12T11:40:22.245" v="241"/>
          <ac:spMkLst>
            <pc:docMk/>
            <pc:sldMk cId="3411695075" sldId="292"/>
            <ac:spMk id="10" creationId="{62D19C58-C6C8-6E2C-CC09-23A41021E4E8}"/>
          </ac:spMkLst>
        </pc:spChg>
        <pc:picChg chg="del">
          <ac:chgData name="武田 陽史" userId="S::20hp232@s.bgu.ac.jp::8d34fad0-3258-469e-8761-15d35285311e" providerId="AD" clId="Web-{F4CC6CCE-7384-4D36-A379-21B4E4092A1A}" dt="2022-11-12T11:40:13.603" v="238"/>
          <ac:picMkLst>
            <pc:docMk/>
            <pc:sldMk cId="3411695075" sldId="292"/>
            <ac:picMk id="7" creationId="{114CD1EF-0D53-E4B9-0144-3D19BEE74A3D}"/>
          </ac:picMkLst>
        </pc:picChg>
      </pc:sldChg>
      <pc:sldChg chg="delSp modSp add replId addAnim delAnim">
        <pc:chgData name="武田 陽史" userId="S::20hp232@s.bgu.ac.jp::8d34fad0-3258-469e-8761-15d35285311e" providerId="AD" clId="Web-{F4CC6CCE-7384-4D36-A379-21B4E4092A1A}" dt="2022-11-12T11:48:52.812" v="491" actId="20577"/>
        <pc:sldMkLst>
          <pc:docMk/>
          <pc:sldMk cId="1526588981" sldId="293"/>
        </pc:sldMkLst>
        <pc:spChg chg="del mod">
          <ac:chgData name="武田 陽史" userId="S::20hp232@s.bgu.ac.jp::8d34fad0-3258-469e-8761-15d35285311e" providerId="AD" clId="Web-{F4CC6CCE-7384-4D36-A379-21B4E4092A1A}" dt="2022-11-12T11:43:31.444" v="344"/>
          <ac:spMkLst>
            <pc:docMk/>
            <pc:sldMk cId="1526588981" sldId="293"/>
            <ac:spMk id="2" creationId="{62D7FD11-3D92-D014-1167-39D9992CA4E9}"/>
          </ac:spMkLst>
        </pc:spChg>
        <pc:spChg chg="mod">
          <ac:chgData name="武田 陽史" userId="S::20hp232@s.bgu.ac.jp::8d34fad0-3258-469e-8761-15d35285311e" providerId="AD" clId="Web-{F4CC6CCE-7384-4D36-A379-21B4E4092A1A}" dt="2022-11-12T11:41:46.453" v="280" actId="14100"/>
          <ac:spMkLst>
            <pc:docMk/>
            <pc:sldMk cId="1526588981" sldId="293"/>
            <ac:spMk id="4" creationId="{6BD4E023-8FA3-6EE8-E2C3-B4C1D9B60406}"/>
          </ac:spMkLst>
        </pc:spChg>
        <pc:spChg chg="mod">
          <ac:chgData name="武田 陽史" userId="S::20hp232@s.bgu.ac.jp::8d34fad0-3258-469e-8761-15d35285311e" providerId="AD" clId="Web-{F4CC6CCE-7384-4D36-A379-21B4E4092A1A}" dt="2022-11-12T11:48:52.812" v="491" actId="20577"/>
          <ac:spMkLst>
            <pc:docMk/>
            <pc:sldMk cId="1526588981" sldId="293"/>
            <ac:spMk id="6" creationId="{74792EFA-A44B-0641-5969-0D894DFB24AE}"/>
          </ac:spMkLst>
        </pc:spChg>
        <pc:spChg chg="del">
          <ac:chgData name="武田 陽史" userId="S::20hp232@s.bgu.ac.jp::8d34fad0-3258-469e-8761-15d35285311e" providerId="AD" clId="Web-{F4CC6CCE-7384-4D36-A379-21B4E4092A1A}" dt="2022-11-12T11:43:26.335" v="341"/>
          <ac:spMkLst>
            <pc:docMk/>
            <pc:sldMk cId="1526588981" sldId="293"/>
            <ac:spMk id="8" creationId="{979839AD-C2F4-4CDA-ADEC-D9BD26EF9FF4}"/>
          </ac:spMkLst>
        </pc:spChg>
        <pc:spChg chg="mod">
          <ac:chgData name="武田 陽史" userId="S::20hp232@s.bgu.ac.jp::8d34fad0-3258-469e-8761-15d35285311e" providerId="AD" clId="Web-{F4CC6CCE-7384-4D36-A379-21B4E4092A1A}" dt="2022-11-12T11:47:09.946" v="476" actId="1076"/>
          <ac:spMkLst>
            <pc:docMk/>
            <pc:sldMk cId="1526588981" sldId="293"/>
            <ac:spMk id="15" creationId="{9BC1DA0E-6FFF-57E1-B002-2C79256E91D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0358E-756A-4B52-8A65-466A0726388C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E629F-9117-4912-A3ED-4932A3276C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991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ae9p2m37_w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youtu.be/ezON9Lcn1Bg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衝突事故の理由</a:t>
            </a:r>
            <a:endParaRPr kumimoji="1" lang="en-US" altLang="ja-JP" dirty="0"/>
          </a:p>
          <a:p>
            <a:r>
              <a:rPr kumimoji="1" lang="ja-JP" altLang="en-US" dirty="0"/>
              <a:t>　実験刺激のクオリティと生態学的妥当性</a:t>
            </a:r>
            <a:r>
              <a:rPr kumimoji="1" lang="en-US" altLang="ja-JP" dirty="0"/>
              <a:t>(</a:t>
            </a:r>
            <a:r>
              <a:rPr kumimoji="1" lang="ja-JP" altLang="en-US" dirty="0"/>
              <a:t>轢過よりは衝突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9549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543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600" dirty="0">
                <a:solidFill>
                  <a:srgbClr val="FF0000"/>
                </a:solidFill>
                <a:highlight>
                  <a:srgbClr val="FFFF00"/>
                </a:highlight>
                <a:ea typeface="ＭＳ Ｐゴシック"/>
              </a:rPr>
              <a:t>衝突事故の何に驚いた？</a:t>
            </a:r>
            <a:endParaRPr lang="en-US" altLang="ja-JP" sz="1600" dirty="0">
              <a:solidFill>
                <a:srgbClr val="FF0000"/>
              </a:solidFill>
              <a:highlight>
                <a:srgbClr val="FFFF00"/>
              </a:highlight>
              <a:ea typeface="ＭＳ Ｐゴシック"/>
            </a:endParaRPr>
          </a:p>
          <a:p>
            <a:r>
              <a:rPr lang="ja-JP" altLang="en-US" sz="1600" dirty="0">
                <a:solidFill>
                  <a:srgbClr val="FF0000"/>
                </a:solidFill>
                <a:highlight>
                  <a:srgbClr val="FFFF00"/>
                </a:highlight>
                <a:ea typeface="ＭＳ Ｐゴシック"/>
              </a:rPr>
              <a:t>　例）</a:t>
            </a:r>
            <a:r>
              <a:rPr lang="ja-JP" altLang="en-US" sz="1600" dirty="0">
                <a:solidFill>
                  <a:srgbClr val="FF0000"/>
                </a:solidFill>
                <a:ea typeface="ＭＳ Ｐゴシック"/>
              </a:rPr>
              <a:t>クラクション・</a:t>
            </a:r>
            <a:r>
              <a:rPr lang="ja-JP" altLang="en-US" sz="1600" dirty="0">
                <a:solidFill>
                  <a:srgbClr val="FF0000"/>
                </a:solidFill>
                <a:highlight>
                  <a:srgbClr val="FFFF00"/>
                </a:highlight>
                <a:ea typeface="ＭＳ Ｐゴシック"/>
              </a:rPr>
              <a:t>ブレーキ音</a:t>
            </a:r>
            <a:r>
              <a:rPr lang="en-US" altLang="ja-JP" sz="1600" dirty="0">
                <a:solidFill>
                  <a:srgbClr val="FF0000"/>
                </a:solidFill>
                <a:ea typeface="ＭＳ Ｐゴシック"/>
              </a:rPr>
              <a:t>, </a:t>
            </a:r>
            <a:r>
              <a:rPr lang="ja-JP" altLang="en-US" sz="1600" dirty="0">
                <a:solidFill>
                  <a:srgbClr val="FF0000"/>
                </a:solidFill>
                <a:ea typeface="ＭＳ Ｐゴシック"/>
              </a:rPr>
              <a:t>避けられない</a:t>
            </a:r>
            <a:endParaRPr lang="en-US" altLang="ja-JP" sz="1600" dirty="0">
              <a:solidFill>
                <a:srgbClr val="FF0000"/>
              </a:solidFill>
              <a:ea typeface="ＭＳ Ｐゴシック"/>
            </a:endParaRPr>
          </a:p>
          <a:p>
            <a:endParaRPr lang="en-US" altLang="ja-JP" sz="1600" dirty="0">
              <a:solidFill>
                <a:srgbClr val="FF0000"/>
              </a:solidFill>
              <a:ea typeface="ＭＳ Ｐゴシック"/>
            </a:endParaRPr>
          </a:p>
          <a:p>
            <a:r>
              <a:rPr lang="en-US" altLang="ja-JP" sz="1600" dirty="0">
                <a:solidFill>
                  <a:srgbClr val="FF0000"/>
                </a:solidFill>
                <a:ea typeface="ＭＳ Ｐゴシック"/>
              </a:rPr>
              <a:t>2~5</a:t>
            </a:r>
            <a:r>
              <a:rPr lang="ja-JP" altLang="en-US" sz="1600" dirty="0">
                <a:solidFill>
                  <a:srgbClr val="FF0000"/>
                </a:solidFill>
                <a:ea typeface="ＭＳ Ｐゴシック"/>
              </a:rPr>
              <a:t>試行目は変化が見受けられなかったため</a:t>
            </a:r>
            <a:r>
              <a:rPr lang="en-US" altLang="ja-JP" sz="1600" dirty="0">
                <a:solidFill>
                  <a:srgbClr val="FF0000"/>
                </a:solidFill>
                <a:ea typeface="ＭＳ Ｐゴシック"/>
              </a:rPr>
              <a:t>, </a:t>
            </a:r>
            <a:r>
              <a:rPr lang="ja-JP" altLang="en-US" sz="1600" dirty="0">
                <a:solidFill>
                  <a:srgbClr val="FF0000"/>
                </a:solidFill>
                <a:ea typeface="ＭＳ Ｐゴシック"/>
              </a:rPr>
              <a:t>実際の事故をうまく再現できなかった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5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effectLst/>
                <a:latin typeface="-apple-system"/>
              </a:rPr>
              <a:t>・</a:t>
            </a:r>
            <a:r>
              <a:rPr lang="ja-JP" altLang="en-US" sz="1800" b="0" i="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</a:rPr>
              <a:t>ゲーム内で車に衝突されるという仮想事故体験について検討します</a:t>
            </a:r>
            <a:endParaRPr lang="ja-JP" altLang="en-US" b="0" i="0" dirty="0">
              <a:effectLst/>
              <a:latin typeface="-apple-system"/>
            </a:endParaRPr>
          </a:p>
          <a:p>
            <a:r>
              <a:rPr kumimoji="1" lang="ja-JP" altLang="en-US" dirty="0"/>
              <a:t>・</a:t>
            </a:r>
            <a:r>
              <a:rPr lang="ja-JP" altLang="ja-JP" sz="18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課題期間では</a:t>
            </a:r>
            <a:r>
              <a:rPr lang="en-US" altLang="ja-JP" sz="18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, </a:t>
            </a:r>
            <a:r>
              <a:rPr lang="ja-JP" altLang="ja-JP" sz="18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ゲーム上で車の運転を行います。仮想事故場面に遭遇した後</a:t>
            </a:r>
            <a:r>
              <a:rPr lang="en-US" altLang="ja-JP" sz="18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, </a:t>
            </a:r>
            <a:r>
              <a:rPr lang="ja-JP" altLang="ja-JP" sz="18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数秒あいだを開けた後</a:t>
            </a:r>
            <a:r>
              <a:rPr lang="en-US" altLang="ja-JP" sz="18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, </a:t>
            </a:r>
            <a:r>
              <a:rPr lang="ja-JP" altLang="ja-JP" sz="180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実験者の合図でスタート地点から運転を開始していただきます。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141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022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【</a:t>
            </a:r>
            <a:r>
              <a:rPr kumimoji="1" lang="ja-JP" altLang="en-US" dirty="0"/>
              <a:t>計測器</a:t>
            </a:r>
            <a:r>
              <a:rPr kumimoji="1" lang="en-US" altLang="ja-JP" dirty="0"/>
              <a:t>】</a:t>
            </a:r>
          </a:p>
          <a:p>
            <a:pPr algn="just"/>
            <a:r>
              <a:rPr lang="en-US" altLang="ja-JP" sz="1200" dirty="0">
                <a:ea typeface="+mn-lt"/>
                <a:cs typeface="+mn-lt"/>
              </a:rPr>
              <a:t>ST</a:t>
            </a:r>
            <a:r>
              <a:rPr lang="ja-JP" altLang="en-US" sz="1200" dirty="0">
                <a:ea typeface="+mn-lt"/>
                <a:cs typeface="+mn-lt"/>
              </a:rPr>
              <a:t>（</a:t>
            </a:r>
            <a:r>
              <a:rPr lang="ja-JP" altLang="ja-JP" sz="1200" dirty="0">
                <a:ea typeface="+mn-lt"/>
                <a:cs typeface="+mn-lt"/>
              </a:rPr>
              <a:t>長野</a:t>
            </a:r>
            <a:r>
              <a:rPr lang="en-US" altLang="ja-JP" sz="1200" dirty="0">
                <a:ea typeface="+mn-lt"/>
                <a:cs typeface="+mn-lt"/>
              </a:rPr>
              <a:t>, 2016)</a:t>
            </a:r>
          </a:p>
          <a:p>
            <a:r>
              <a:rPr lang="en-US" altLang="ja-JP" sz="1200" dirty="0">
                <a:ea typeface="+mn-lt"/>
                <a:cs typeface="+mn-lt"/>
              </a:rPr>
              <a:t>SC</a:t>
            </a:r>
            <a:r>
              <a:rPr lang="ja-JP" altLang="en-US" sz="1200" dirty="0">
                <a:ea typeface="+mn-lt"/>
                <a:cs typeface="+mn-lt"/>
              </a:rPr>
              <a:t>（</a:t>
            </a:r>
            <a:r>
              <a:rPr lang="ja-JP" altLang="ja-JP" sz="1200" dirty="0">
                <a:ea typeface="+mn-lt"/>
                <a:cs typeface="+mn-lt"/>
              </a:rPr>
              <a:t>長野・永田・宮西・長濱・森田</a:t>
            </a:r>
            <a:r>
              <a:rPr lang="en-US" altLang="ja-JP" sz="1200" dirty="0">
                <a:ea typeface="+mn-lt"/>
                <a:cs typeface="+mn-lt"/>
              </a:rPr>
              <a:t>, 2019)</a:t>
            </a:r>
          </a:p>
          <a:p>
            <a:endParaRPr kumimoji="1" lang="en-US" altLang="ja-JP" sz="1200" dirty="0">
              <a:ea typeface="+mn-lt"/>
              <a:cs typeface="+mn-lt"/>
            </a:endParaRPr>
          </a:p>
          <a:p>
            <a:r>
              <a:rPr kumimoji="1" lang="en-US" altLang="ja-JP" sz="1200" dirty="0">
                <a:ea typeface="+mn-lt"/>
                <a:cs typeface="+mn-lt"/>
              </a:rPr>
              <a:t>【</a:t>
            </a:r>
            <a:r>
              <a:rPr kumimoji="1" lang="ja-JP" altLang="en-US" sz="1200" dirty="0">
                <a:ea typeface="+mn-lt"/>
                <a:cs typeface="+mn-lt"/>
              </a:rPr>
              <a:t>ハンコン</a:t>
            </a:r>
            <a:r>
              <a:rPr kumimoji="1" lang="en-US" altLang="ja-JP" sz="1200" dirty="0">
                <a:ea typeface="+mn-lt"/>
                <a:cs typeface="+mn-lt"/>
              </a:rPr>
              <a:t>】</a:t>
            </a:r>
          </a:p>
          <a:p>
            <a:r>
              <a:rPr kumimoji="1" lang="ja-JP" altLang="en-US" sz="1200" dirty="0">
                <a:ea typeface="+mn-lt"/>
                <a:cs typeface="+mn-lt"/>
              </a:rPr>
              <a:t>右端のアクセルのみ使用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57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200" dirty="0">
              <a:latin typeface="+mn-ea"/>
            </a:endParaRPr>
          </a:p>
          <a:p>
            <a:r>
              <a:rPr lang="ja-JP" altLang="en-US" sz="1200" dirty="0">
                <a:latin typeface="+mn-ea"/>
              </a:rPr>
              <a:t>（県警サイト：</a:t>
            </a:r>
            <a:r>
              <a:rPr lang="en-US" altLang="ja-JP" sz="1200" dirty="0">
                <a:latin typeface="+mn-ea"/>
              </a:rPr>
              <a:t>https://www.police.pref.saitama.lg.jp/f0010/hakubojikantai.html</a:t>
            </a:r>
            <a:r>
              <a:rPr lang="ja-JP" altLang="en-US" sz="1200" dirty="0">
                <a:latin typeface="+mn-ea"/>
              </a:rPr>
              <a:t>）</a:t>
            </a:r>
            <a:endParaRPr lang="en-US" altLang="ja-JP" sz="1200" dirty="0">
              <a:latin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4580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altLang="ja-JP" sz="1400" dirty="0">
                <a:latin typeface="+mn-ea"/>
                <a:ea typeface="+mn-ea"/>
                <a:cs typeface="+mn-cs"/>
              </a:rPr>
              <a:t>【</a:t>
            </a:r>
            <a:r>
              <a:rPr lang="ja-JP" altLang="en-US" sz="1400" dirty="0">
                <a:latin typeface="+mn-ea"/>
                <a:ea typeface="+mn-ea"/>
                <a:cs typeface="+mn-cs"/>
              </a:rPr>
              <a:t>練習試行</a:t>
            </a:r>
            <a:r>
              <a:rPr lang="en-US" altLang="ja-JP" sz="1400" dirty="0">
                <a:latin typeface="+mn-ea"/>
                <a:ea typeface="+mn-ea"/>
                <a:cs typeface="+mn-cs"/>
              </a:rPr>
              <a:t>】</a:t>
            </a:r>
            <a:r>
              <a:rPr lang="ja-JP" altLang="en-US" sz="1400" dirty="0">
                <a:latin typeface="+mn-ea"/>
                <a:ea typeface="+mn-ea"/>
                <a:cs typeface="+mn-cs"/>
              </a:rPr>
              <a:t>　</a:t>
            </a:r>
          </a:p>
          <a:p>
            <a:pPr>
              <a:spcAft>
                <a:spcPts val="600"/>
              </a:spcAft>
            </a:pPr>
            <a:r>
              <a:rPr lang="ja-JP" altLang="en-US" sz="1100" dirty="0">
                <a:latin typeface="+mn-lt"/>
                <a:ea typeface="+mn-ea"/>
                <a:cs typeface="+mn-cs"/>
              </a:rPr>
              <a:t>　</a:t>
            </a:r>
            <a:r>
              <a:rPr lang="en-US" altLang="ja-JP" sz="1200" dirty="0">
                <a:latin typeface="+mn-lt"/>
                <a:ea typeface="+mn-ea"/>
                <a:cs typeface="+mn-cs"/>
              </a:rPr>
              <a:t> </a:t>
            </a:r>
            <a:r>
              <a:rPr lang="en-US" altLang="ja-JP" sz="1200" dirty="0">
                <a:latin typeface="+mn-lt"/>
                <a:ea typeface="+mn-ea"/>
                <a:cs typeface="+mn-cs"/>
                <a:hlinkClick r:id="rId3"/>
              </a:rPr>
              <a:t>https://youtu.be/tae9p2m37_w</a:t>
            </a:r>
            <a:endParaRPr lang="en-US" altLang="ja-JP" sz="1200" dirty="0">
              <a:latin typeface="+mn-lt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endParaRPr lang="en-US" altLang="ja-JP" sz="1100" dirty="0">
              <a:latin typeface="+mn-lt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r>
              <a:rPr lang="en-US" altLang="ja-JP" sz="1400" dirty="0">
                <a:latin typeface="+mn-ea"/>
                <a:ea typeface="+mn-ea"/>
                <a:cs typeface="+mn-cs"/>
              </a:rPr>
              <a:t>【</a:t>
            </a:r>
            <a:r>
              <a:rPr lang="ja-JP" altLang="en-US" sz="1400" dirty="0">
                <a:latin typeface="+mn-ea"/>
                <a:ea typeface="+mn-ea"/>
                <a:cs typeface="+mn-cs"/>
              </a:rPr>
              <a:t>本試行</a:t>
            </a:r>
            <a:r>
              <a:rPr lang="en-US" altLang="ja-JP" sz="1400" dirty="0">
                <a:latin typeface="+mn-ea"/>
                <a:ea typeface="+mn-ea"/>
                <a:cs typeface="+mn-cs"/>
              </a:rPr>
              <a:t>】</a:t>
            </a:r>
          </a:p>
          <a:p>
            <a:pPr>
              <a:spcAft>
                <a:spcPts val="600"/>
              </a:spcAft>
            </a:pPr>
            <a:r>
              <a:rPr lang="ja-JP" altLang="en-US" sz="1100" dirty="0">
                <a:latin typeface="+mn-lt"/>
                <a:ea typeface="+mn-ea"/>
                <a:cs typeface="+mn-cs"/>
              </a:rPr>
              <a:t>　</a:t>
            </a:r>
            <a:r>
              <a:rPr lang="en-US" altLang="ja-JP" sz="1100" dirty="0">
                <a:latin typeface="+mn-lt"/>
                <a:ea typeface="+mn-ea"/>
                <a:cs typeface="+mn-cs"/>
              </a:rPr>
              <a:t> </a:t>
            </a:r>
            <a:r>
              <a:rPr lang="en-US" altLang="ja-JP" sz="1200" dirty="0">
                <a:solidFill>
                  <a:srgbClr val="0070C0"/>
                </a:solidFill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https://youtu.be/ezON9Lcn1Bg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7423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【</a:t>
            </a:r>
            <a:r>
              <a:rPr kumimoji="1" lang="ja-JP" altLang="en-US" dirty="0"/>
              <a:t>リアルタイムで確認</a:t>
            </a:r>
            <a:r>
              <a:rPr kumimoji="1" lang="en-US" altLang="ja-JP" dirty="0"/>
              <a:t>】</a:t>
            </a:r>
          </a:p>
          <a:p>
            <a:r>
              <a:rPr kumimoji="1" lang="ja-JP" altLang="en-US" dirty="0"/>
              <a:t>　→操作中不具合が生じていないか</a:t>
            </a:r>
            <a:endParaRPr kumimoji="1" lang="en-US" altLang="ja-JP" dirty="0"/>
          </a:p>
          <a:p>
            <a:r>
              <a:rPr kumimoji="1" lang="ja-JP" altLang="en-US" dirty="0"/>
              <a:t>　→衝突タイミングの確認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343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406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200" dirty="0">
              <a:latin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1559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629F-9117-4912-A3ED-4932A3276CD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6869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603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977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8001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2961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178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0993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8027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2021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872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37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714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631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047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969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7789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0537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3141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283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8B9BCB-895C-4CC8-AED6-60D2CD37679E}" type="datetimeFigureOut">
              <a:rPr kumimoji="1" lang="ja-JP" altLang="en-US" smtClean="0"/>
              <a:t>2025/9/28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76BCC07-DCD1-4EE7-AD44-36BA4CAC9A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707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0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olice.pref.saitama.lg.jp/f0010/hakubojikantai.htm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youtu.be/ezON9Lcn1B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5AC5E67B-72FF-8F6D-F54E-6897E46B29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118" y="2659306"/>
            <a:ext cx="9789763" cy="1539388"/>
          </a:xfrm>
        </p:spPr>
        <p:txBody>
          <a:bodyPr>
            <a:noAutofit/>
          </a:bodyPr>
          <a:lstStyle/>
          <a:p>
            <a:pPr algn="ctr"/>
            <a:r>
              <a:rPr lang="ja-JP" altLang="ja-JP" kern="0" dirty="0">
                <a:effectLst/>
                <a:latin typeface="+mn-ea"/>
                <a:ea typeface="+mn-ea"/>
                <a:cs typeface="ＭＳ Ｐゴシック" panose="020B0600070205080204" pitchFamily="50" charset="-128"/>
              </a:rPr>
              <a:t>仮想事故直前と直後の</a:t>
            </a:r>
            <a:br>
              <a:rPr lang="en-US" altLang="ja-JP" kern="0" dirty="0">
                <a:effectLst/>
                <a:latin typeface="+mn-ea"/>
                <a:ea typeface="+mn-ea"/>
                <a:cs typeface="ＭＳ Ｐゴシック" panose="020B0600070205080204" pitchFamily="50" charset="-128"/>
              </a:rPr>
            </a:br>
            <a:r>
              <a:rPr lang="ja-JP" altLang="ja-JP" kern="0" dirty="0">
                <a:effectLst/>
                <a:latin typeface="+mn-ea"/>
                <a:ea typeface="+mn-ea"/>
                <a:cs typeface="ＭＳ Ｐゴシック" panose="020B0600070205080204" pitchFamily="50" charset="-128"/>
              </a:rPr>
              <a:t>心身の変化について</a:t>
            </a:r>
            <a:endParaRPr lang="ja-JP" altLang="ja-JP" kern="100" dirty="0"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89652B7D-BE0F-C604-0314-E981AB6E5978}"/>
              </a:ext>
            </a:extLst>
          </p:cNvPr>
          <p:cNvSpPr txBox="1"/>
          <p:nvPr/>
        </p:nvSpPr>
        <p:spPr>
          <a:xfrm>
            <a:off x="8636845" y="5322986"/>
            <a:ext cx="269145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dirty="0">
                <a:latin typeface="+mn-ea"/>
              </a:rPr>
              <a:t>長野組二代目</a:t>
            </a:r>
          </a:p>
        </p:txBody>
      </p:sp>
      <p:sp>
        <p:nvSpPr>
          <p:cNvPr id="10" name="テキスト ボックス 4">
            <a:extLst>
              <a:ext uri="{FF2B5EF4-FFF2-40B4-BE49-F238E27FC236}">
                <a16:creationId xmlns:a16="http://schemas.microsoft.com/office/drawing/2014/main" id="{247A1B10-8A26-2FEB-7EFD-47E16479DEAC}"/>
              </a:ext>
            </a:extLst>
          </p:cNvPr>
          <p:cNvSpPr txBox="1"/>
          <p:nvPr/>
        </p:nvSpPr>
        <p:spPr>
          <a:xfrm>
            <a:off x="8950289" y="5957357"/>
            <a:ext cx="293093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ja-JP" sz="2200" b="1" kern="100" dirty="0">
                <a:effectLst/>
                <a:latin typeface="+mn-ea"/>
                <a:cs typeface="ＭＳ Ｐゴシック" panose="020B0600070205080204" pitchFamily="50" charset="-128"/>
              </a:rPr>
              <a:t>重田 真宏</a:t>
            </a:r>
            <a:r>
              <a:rPr lang="en-US" altLang="ja-JP" sz="2200" b="1" kern="100" dirty="0">
                <a:effectLst/>
                <a:latin typeface="+mn-ea"/>
                <a:cs typeface="ＭＳ Ｐゴシック" panose="020B0600070205080204" pitchFamily="50" charset="-128"/>
              </a:rPr>
              <a:t>,</a:t>
            </a:r>
            <a:r>
              <a:rPr lang="en-US" altLang="ja-JP" sz="2200" b="1" kern="100" dirty="0">
                <a:latin typeface="+mn-ea"/>
                <a:cs typeface="Times New Roman"/>
              </a:rPr>
              <a:t>  </a:t>
            </a:r>
            <a:r>
              <a:rPr lang="ja-JP" altLang="ja-JP" sz="2200" b="1" kern="0" dirty="0">
                <a:effectLst/>
                <a:latin typeface="+mn-ea"/>
                <a:cs typeface="ＭＳ Ｐゴシック" panose="020B0600070205080204" pitchFamily="50" charset="-128"/>
              </a:rPr>
              <a:t>武田 陽史</a:t>
            </a:r>
            <a:endParaRPr lang="ja-JP" altLang="ja-JP" sz="2200" b="1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907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D4E023-8FA3-6EE8-E2C3-B4C1D9B60406}"/>
              </a:ext>
            </a:extLst>
          </p:cNvPr>
          <p:cNvSpPr txBox="1"/>
          <p:nvPr/>
        </p:nvSpPr>
        <p:spPr>
          <a:xfrm>
            <a:off x="842018" y="611999"/>
            <a:ext cx="570437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≪分析方法≫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C1DA0E-6FFF-57E1-B002-2C79256E91DA}"/>
              </a:ext>
            </a:extLst>
          </p:cNvPr>
          <p:cNvSpPr txBox="1"/>
          <p:nvPr/>
        </p:nvSpPr>
        <p:spPr>
          <a:xfrm>
            <a:off x="1165593" y="3429000"/>
            <a:ext cx="690530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600" b="1" dirty="0">
                <a:latin typeface="ＭＳ Ｐゴシック"/>
                <a:ea typeface="ＭＳ Ｐゴシック"/>
              </a:rPr>
              <a:t>2. </a:t>
            </a:r>
            <a:r>
              <a:rPr lang="ja-JP" altLang="en-US" sz="2600" b="1" dirty="0">
                <a:latin typeface="ＭＳ Ｐゴシック"/>
                <a:ea typeface="ＭＳ Ｐゴシック"/>
              </a:rPr>
              <a:t>心理指標（一般感情尺度）→ </a:t>
            </a:r>
            <a:r>
              <a:rPr lang="ja-JP" altLang="en-US" sz="2800" b="1" u="sng" dirty="0">
                <a:latin typeface="ＭＳ Ｐゴシック"/>
                <a:ea typeface="ＭＳ Ｐゴシック"/>
              </a:rPr>
              <a:t>探索的に分析</a:t>
            </a:r>
            <a:endParaRPr lang="en-US" altLang="ja-JP" sz="2800" b="1" u="sng" dirty="0">
              <a:latin typeface="ＭＳ Ｐゴシック"/>
              <a:ea typeface="ＭＳ Ｐゴシック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55DB311-E4C3-5F32-FF92-CD6A2FB8A92F}"/>
              </a:ext>
            </a:extLst>
          </p:cNvPr>
          <p:cNvSpPr txBox="1"/>
          <p:nvPr/>
        </p:nvSpPr>
        <p:spPr>
          <a:xfrm>
            <a:off x="2627561" y="4616057"/>
            <a:ext cx="7693480" cy="4924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600" dirty="0">
                <a:latin typeface="Tw Cen MT"/>
                <a:ea typeface="ＭＳ Ｐゴシック"/>
              </a:rPr>
              <a:t>「性別×期間」 </a:t>
            </a:r>
            <a:r>
              <a:rPr lang="ja-JP" altLang="en-US" sz="2600" dirty="0">
                <a:solidFill>
                  <a:srgbClr val="FF0000"/>
                </a:solidFill>
                <a:latin typeface="Tw Cen MT"/>
                <a:ea typeface="ＭＳ Ｐゴシック"/>
              </a:rPr>
              <a:t>2要因混合計画の分散分析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0F5C6B5-2134-21B1-4FCE-E7B3EF058354}"/>
              </a:ext>
            </a:extLst>
          </p:cNvPr>
          <p:cNvSpPr txBox="1"/>
          <p:nvPr/>
        </p:nvSpPr>
        <p:spPr>
          <a:xfrm>
            <a:off x="1310123" y="3906461"/>
            <a:ext cx="10200004" cy="4924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600" dirty="0">
                <a:latin typeface="Tw Cen MT"/>
                <a:ea typeface="ＭＳ Ｐゴシック"/>
              </a:rPr>
              <a:t>　実験前後の尺度得点を使用（</a:t>
            </a:r>
            <a:r>
              <a:rPr lang="ja-JP" altLang="en-US" sz="2600" dirty="0">
                <a:ea typeface="ＭＳ Ｐゴシック"/>
              </a:rPr>
              <a:t>因子ごとに合計得点を算出</a:t>
            </a:r>
            <a:r>
              <a:rPr lang="ja-JP" altLang="en-US" sz="2600" dirty="0">
                <a:latin typeface="Tw Cen MT"/>
                <a:ea typeface="ＭＳ Ｐゴシック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BFA7D05-E247-87C1-E5E5-921FB7F903AD}"/>
              </a:ext>
            </a:extLst>
          </p:cNvPr>
          <p:cNvSpPr txBox="1"/>
          <p:nvPr/>
        </p:nvSpPr>
        <p:spPr>
          <a:xfrm>
            <a:off x="2627561" y="5247687"/>
            <a:ext cx="7997584" cy="4924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600" dirty="0">
                <a:latin typeface="Tw Cen MT"/>
                <a:ea typeface="ＭＳ Ｐゴシック"/>
              </a:rPr>
              <a:t>「免許有無×期間」 </a:t>
            </a:r>
            <a:r>
              <a:rPr lang="ja-JP" altLang="en-US" sz="2600" dirty="0">
                <a:solidFill>
                  <a:srgbClr val="FF0000"/>
                </a:solidFill>
                <a:latin typeface="Tw Cen MT"/>
                <a:ea typeface="ＭＳ Ｐゴシック"/>
              </a:rPr>
              <a:t>2要因混合計画</a:t>
            </a:r>
            <a:r>
              <a:rPr lang="ja-JP" sz="2600" dirty="0">
                <a:solidFill>
                  <a:srgbClr val="FF0000"/>
                </a:solidFill>
                <a:latin typeface="MS PGothic"/>
                <a:ea typeface="MS PGothic"/>
                <a:cs typeface="+mn-lt"/>
              </a:rPr>
              <a:t>の分散分析</a:t>
            </a:r>
            <a:endParaRPr lang="ja-JP" altLang="en-US" sz="2600" dirty="0">
              <a:solidFill>
                <a:srgbClr val="FF0000"/>
              </a:solidFill>
              <a:latin typeface="MS PGothic"/>
              <a:ea typeface="MS PGothic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814187D-A294-A3E0-7A25-CFAD4263BDD9}"/>
              </a:ext>
            </a:extLst>
          </p:cNvPr>
          <p:cNvGrpSpPr/>
          <p:nvPr/>
        </p:nvGrpSpPr>
        <p:grpSpPr>
          <a:xfrm>
            <a:off x="1154445" y="1415328"/>
            <a:ext cx="9883110" cy="1570978"/>
            <a:chOff x="1165594" y="1181569"/>
            <a:chExt cx="9883110" cy="1570978"/>
          </a:xfrm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74792EFA-A44B-0641-5969-0D894DFB24AE}"/>
                </a:ext>
              </a:extLst>
            </p:cNvPr>
            <p:cNvSpPr txBox="1"/>
            <p:nvPr/>
          </p:nvSpPr>
          <p:spPr>
            <a:xfrm>
              <a:off x="1165594" y="1181569"/>
              <a:ext cx="4472855" cy="49244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en-US" altLang="ja-JP" sz="2600" b="1" dirty="0">
                  <a:ln w="0"/>
                  <a:latin typeface="ＭＳ Ｐゴシック"/>
                  <a:ea typeface="ＭＳ Ｐゴシック"/>
                </a:rPr>
                <a:t>1. </a:t>
              </a:r>
              <a:r>
                <a:rPr kumimoji="1" lang="ja-JP" altLang="en-US" sz="2600" b="1" dirty="0">
                  <a:ln w="0"/>
                  <a:latin typeface="ＭＳ Ｐゴシック"/>
                  <a:ea typeface="ＭＳ Ｐゴシック"/>
                </a:rPr>
                <a:t>生理指標（</a:t>
              </a:r>
              <a:r>
                <a:rPr kumimoji="1" lang="en-US" altLang="ja-JP" sz="2600" b="1" dirty="0">
                  <a:ln w="0"/>
                  <a:latin typeface="ＭＳ Ｐゴシック"/>
                  <a:ea typeface="ＭＳ Ｐゴシック"/>
                </a:rPr>
                <a:t>SC, ST</a:t>
              </a:r>
              <a:r>
                <a:rPr kumimoji="1" lang="ja-JP" altLang="en-US" sz="2600" b="1" dirty="0">
                  <a:ln w="0"/>
                  <a:latin typeface="ＭＳ Ｐゴシック"/>
                  <a:ea typeface="ＭＳ Ｐゴシック"/>
                </a:rPr>
                <a:t>）</a:t>
              </a:r>
              <a:endParaRPr kumimoji="1" lang="en-US" altLang="ja-JP" sz="2600" b="1" dirty="0">
                <a:latin typeface="ＭＳ Ｐゴシック"/>
                <a:ea typeface="ＭＳ Ｐゴシック"/>
              </a:endParaRPr>
            </a:p>
          </p:txBody>
        </p: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04C09A78-A8C9-8772-8ABC-A25FFDA1960A}"/>
                </a:ext>
              </a:extLst>
            </p:cNvPr>
            <p:cNvSpPr txBox="1"/>
            <p:nvPr/>
          </p:nvSpPr>
          <p:spPr>
            <a:xfrm>
              <a:off x="2627561" y="2260104"/>
              <a:ext cx="5454487" cy="49244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altLang="ja-JP" sz="2600" dirty="0">
                  <a:latin typeface="ＭＳ Ｐゴシック"/>
                  <a:ea typeface="ＭＳ Ｐゴシック"/>
                </a:rPr>
                <a:t>衝突前後で</a:t>
              </a:r>
              <a:r>
                <a:rPr lang="en-US" altLang="ja-JP" sz="2600" dirty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対応のある</a:t>
              </a:r>
              <a:r>
                <a:rPr lang="en-US" altLang="ja-JP" sz="2600" i="1" dirty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t </a:t>
              </a:r>
              <a:r>
                <a:rPr lang="en-US" altLang="ja-JP" sz="2600" dirty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検定</a:t>
              </a:r>
              <a:endParaRPr lang="en-US" sz="2600" dirty="0"/>
            </a:p>
          </p:txBody>
        </p:sp>
        <p:sp>
          <p:nvSpPr>
            <p:cNvPr id="3" name="矢印: 上向き折線 2">
              <a:extLst>
                <a:ext uri="{FF2B5EF4-FFF2-40B4-BE49-F238E27FC236}">
                  <a16:creationId xmlns:a16="http://schemas.microsoft.com/office/drawing/2014/main" id="{A3F257DD-F774-36BC-97D5-C6FD6AE47956}"/>
                </a:ext>
              </a:extLst>
            </p:cNvPr>
            <p:cNvSpPr/>
            <p:nvPr/>
          </p:nvSpPr>
          <p:spPr>
            <a:xfrm rot="5400000">
              <a:off x="2051008" y="2144466"/>
              <a:ext cx="461667" cy="564905"/>
            </a:xfrm>
            <a:prstGeom prst="bentUp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600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3DB2B6E5-3FF2-D044-7579-C54457B08BF5}"/>
                </a:ext>
              </a:extLst>
            </p:cNvPr>
            <p:cNvSpPr txBox="1"/>
            <p:nvPr/>
          </p:nvSpPr>
          <p:spPr>
            <a:xfrm>
              <a:off x="1545652" y="1640659"/>
              <a:ext cx="9503052" cy="49244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600" dirty="0">
                  <a:latin typeface="ＭＳ Ｐゴシック"/>
                  <a:ea typeface="ＭＳ Ｐゴシック"/>
                </a:rPr>
                <a:t>衝突前後</a:t>
              </a:r>
              <a:r>
                <a:rPr lang="en-US" altLang="ja-JP" sz="2600" dirty="0">
                  <a:latin typeface="ＭＳ Ｐゴシック"/>
                  <a:ea typeface="ＭＳ Ｐゴシック"/>
                </a:rPr>
                <a:t>の</a:t>
              </a:r>
              <a:r>
                <a:rPr lang="ja-JP" altLang="en-US" sz="2600" u="sng" dirty="0">
                  <a:latin typeface="ＭＳ Ｐゴシック"/>
                  <a:ea typeface="ＭＳ Ｐゴシック"/>
                </a:rPr>
                <a:t>各</a:t>
              </a:r>
              <a:r>
                <a:rPr lang="en-US" altLang="ja-JP" sz="2600" u="sng" dirty="0">
                  <a:latin typeface="ＭＳ Ｐゴシック"/>
                  <a:ea typeface="ＭＳ Ｐゴシック"/>
                </a:rPr>
                <a:t>15秒間ずつ</a:t>
              </a:r>
              <a:r>
                <a:rPr lang="en-US" altLang="ja-JP" sz="2600" dirty="0">
                  <a:latin typeface="ＭＳ Ｐゴシック"/>
                  <a:ea typeface="ＭＳ Ｐゴシック"/>
                </a:rPr>
                <a:t>のデータを使用</a:t>
              </a:r>
            </a:p>
          </p:txBody>
        </p:sp>
      </p:grpSp>
      <p:sp>
        <p:nvSpPr>
          <p:cNvPr id="12" name="矢印: 上向き折線 11">
            <a:extLst>
              <a:ext uri="{FF2B5EF4-FFF2-40B4-BE49-F238E27FC236}">
                <a16:creationId xmlns:a16="http://schemas.microsoft.com/office/drawing/2014/main" id="{FCF57914-3C42-D4F2-5C51-FECC5F289E58}"/>
              </a:ext>
            </a:extLst>
          </p:cNvPr>
          <p:cNvSpPr/>
          <p:nvPr/>
        </p:nvSpPr>
        <p:spPr>
          <a:xfrm rot="5400000">
            <a:off x="2010423" y="4395002"/>
            <a:ext cx="566203" cy="616988"/>
          </a:xfrm>
          <a:prstGeom prst="bentUpArrow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600"/>
          </a:p>
        </p:txBody>
      </p:sp>
      <p:sp>
        <p:nvSpPr>
          <p:cNvPr id="13" name="矢印: 上向き折線 12">
            <a:extLst>
              <a:ext uri="{FF2B5EF4-FFF2-40B4-BE49-F238E27FC236}">
                <a16:creationId xmlns:a16="http://schemas.microsoft.com/office/drawing/2014/main" id="{5B9E7AA3-77CB-262E-C4A4-E3B67AF513D4}"/>
              </a:ext>
            </a:extLst>
          </p:cNvPr>
          <p:cNvSpPr/>
          <p:nvPr/>
        </p:nvSpPr>
        <p:spPr>
          <a:xfrm rot="5400000">
            <a:off x="1966817" y="4939194"/>
            <a:ext cx="653416" cy="616988"/>
          </a:xfrm>
          <a:prstGeom prst="bentUpArrow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600"/>
          </a:p>
        </p:txBody>
      </p:sp>
    </p:spTree>
    <p:extLst>
      <p:ext uri="{BB962C8B-B14F-4D97-AF65-F5344CB8AC3E}">
        <p14:creationId xmlns:p14="http://schemas.microsoft.com/office/powerpoint/2010/main" val="25382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B4B02F-AD18-1063-D29F-655B949A4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875" y="399887"/>
            <a:ext cx="4502401" cy="606453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2800" dirty="0"/>
              <a:t>結果</a:t>
            </a:r>
            <a:r>
              <a:rPr lang="ja-JP" altLang="en-US" sz="2800" dirty="0"/>
              <a:t>≪</a:t>
            </a:r>
            <a:r>
              <a:rPr kumimoji="1" lang="ja-JP" altLang="en-US" sz="2800" dirty="0"/>
              <a:t>生理指標：</a:t>
            </a:r>
            <a:r>
              <a:rPr kumimoji="1" lang="en-US" altLang="ja-JP" sz="2800" dirty="0">
                <a:latin typeface="Century" panose="02040604050505020304" pitchFamily="18" charset="0"/>
              </a:rPr>
              <a:t>SC</a:t>
            </a:r>
            <a:r>
              <a:rPr lang="ja-JP" altLang="en-US" sz="2800" dirty="0">
                <a:latin typeface="Century" panose="02040604050505020304" pitchFamily="18" charset="0"/>
              </a:rPr>
              <a:t>≫</a:t>
            </a:r>
            <a:endParaRPr kumimoji="1" lang="ja-JP" altLang="en-US" sz="28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5FC79F2-29D2-B291-B024-141856851252}"/>
              </a:ext>
            </a:extLst>
          </p:cNvPr>
          <p:cNvSpPr txBox="1"/>
          <p:nvPr/>
        </p:nvSpPr>
        <p:spPr>
          <a:xfrm>
            <a:off x="346875" y="5688203"/>
            <a:ext cx="6021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200" dirty="0"/>
              <a:t>Figure2</a:t>
            </a:r>
            <a:r>
              <a:rPr kumimoji="1" lang="ja-JP" altLang="en-US" sz="2200" dirty="0"/>
              <a:t>　衝突前後における試行回数別の</a:t>
            </a:r>
            <a:r>
              <a:rPr kumimoji="1" lang="en-US" altLang="ja-JP" sz="2200" dirty="0">
                <a:latin typeface="Century" panose="02040604050505020304" pitchFamily="18" charset="0"/>
              </a:rPr>
              <a:t>SC</a:t>
            </a:r>
            <a:endParaRPr kumimoji="1" lang="ja-JP" altLang="en-US" sz="22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7B241E6-D1FD-CE1D-2EC4-93E78C0A6662}"/>
              </a:ext>
            </a:extLst>
          </p:cNvPr>
          <p:cNvSpPr txBox="1"/>
          <p:nvPr/>
        </p:nvSpPr>
        <p:spPr>
          <a:xfrm>
            <a:off x="6301436" y="1694002"/>
            <a:ext cx="5813263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1900" dirty="0">
                <a:ea typeface="ＭＳ Ｐゴシック"/>
              </a:rPr>
              <a:t>・衝突後は衝突前より</a:t>
            </a:r>
            <a:r>
              <a:rPr kumimoji="1" lang="en-US" altLang="ja-JP" sz="1900" dirty="0">
                <a:ea typeface="ＭＳ Ｐゴシック"/>
              </a:rPr>
              <a:t>SC</a:t>
            </a:r>
            <a:r>
              <a:rPr kumimoji="1" lang="ja-JP" altLang="en-US" sz="1900" dirty="0">
                <a:ea typeface="ＭＳ Ｐゴシック"/>
              </a:rPr>
              <a:t>が高いことが見て取れた．</a:t>
            </a:r>
            <a:endParaRPr kumimoji="1" lang="en-US" altLang="ja-JP" sz="1900" dirty="0">
              <a:ea typeface="ＭＳ Ｐゴシック"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3E0B6803-DF1B-E7D7-1627-D7E30A906DD1}"/>
              </a:ext>
            </a:extLst>
          </p:cNvPr>
          <p:cNvSpPr/>
          <p:nvPr/>
        </p:nvSpPr>
        <p:spPr>
          <a:xfrm>
            <a:off x="1043176" y="1641137"/>
            <a:ext cx="752474" cy="1312334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b="1">
              <a:solidFill>
                <a:srgbClr val="00B050"/>
              </a:solidFill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ABFE65C-B2CC-6C7C-74A6-0E7D44B5AE42}"/>
              </a:ext>
            </a:extLst>
          </p:cNvPr>
          <p:cNvGrpSpPr/>
          <p:nvPr/>
        </p:nvGrpSpPr>
        <p:grpSpPr>
          <a:xfrm>
            <a:off x="6301435" y="2852028"/>
            <a:ext cx="5674555" cy="1325800"/>
            <a:chOff x="6343052" y="2578275"/>
            <a:chExt cx="5674555" cy="1325800"/>
          </a:xfrm>
        </p:grpSpPr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2C255575-8594-8A85-9296-061C69B879B9}"/>
                </a:ext>
              </a:extLst>
            </p:cNvPr>
            <p:cNvSpPr txBox="1"/>
            <p:nvPr/>
          </p:nvSpPr>
          <p:spPr>
            <a:xfrm>
              <a:off x="6412534" y="2902621"/>
              <a:ext cx="5605073" cy="3847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ja-JP" altLang="en-US" sz="1900" dirty="0">
                  <a:ea typeface="ＭＳ Ｐゴシック"/>
                </a:rPr>
                <a:t>各試行の平均値を算出し</a:t>
              </a:r>
              <a:r>
                <a:rPr kumimoji="1" lang="en-US" altLang="ja-JP" sz="1900" dirty="0">
                  <a:ea typeface="ＭＳ Ｐゴシック"/>
                </a:rPr>
                <a:t>, </a:t>
              </a:r>
              <a:r>
                <a:rPr kumimoji="1" lang="ja-JP" altLang="en-US" sz="1900" dirty="0">
                  <a:ea typeface="ＭＳ Ｐゴシック"/>
                </a:rPr>
                <a:t>分析した結果</a:t>
              </a:r>
              <a:r>
                <a:rPr kumimoji="1" lang="en-US" altLang="ja-JP" sz="1900" dirty="0">
                  <a:ea typeface="ＭＳ Ｐゴシック"/>
                </a:rPr>
                <a:t>…</a:t>
              </a:r>
              <a:endParaRPr kumimoji="1" lang="en-US" altLang="ja-JP" sz="1900" dirty="0">
                <a:latin typeface="ＭＳ Ｐゴシック"/>
                <a:ea typeface="ＭＳ Ｐゴシック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7BE49BBC-5239-EDC2-526D-406A9AAA662B}"/>
                </a:ext>
              </a:extLst>
            </p:cNvPr>
            <p:cNvSpPr txBox="1"/>
            <p:nvPr/>
          </p:nvSpPr>
          <p:spPr>
            <a:xfrm>
              <a:off x="6412534" y="3226967"/>
              <a:ext cx="5348521" cy="67710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ja-JP" altLang="en-US" sz="1900" dirty="0">
                  <a:ea typeface="ＭＳ Ｐゴシック"/>
                </a:rPr>
                <a:t>衝突前後において，衝突前より</a:t>
              </a:r>
              <a:r>
                <a:rPr kumimoji="1" lang="ja-JP" altLang="en-US" sz="1900" u="sng" dirty="0">
                  <a:solidFill>
                    <a:srgbClr val="FF0000"/>
                  </a:solidFill>
                  <a:ea typeface="ＭＳ Ｐゴシック"/>
                </a:rPr>
                <a:t>衝突後</a:t>
              </a:r>
              <a:r>
                <a:rPr kumimoji="1" lang="ja-JP" altLang="en-US" sz="1900" dirty="0">
                  <a:solidFill>
                    <a:srgbClr val="FF0000"/>
                  </a:solidFill>
                  <a:ea typeface="ＭＳ Ｐゴシック"/>
                </a:rPr>
                <a:t>の</a:t>
              </a:r>
              <a:r>
                <a:rPr kumimoji="1" lang="en-US" altLang="ja-JP" sz="1900" dirty="0">
                  <a:solidFill>
                    <a:srgbClr val="FF0000"/>
                  </a:solidFill>
                  <a:ea typeface="ＭＳ Ｐゴシック"/>
                </a:rPr>
                <a:t>SC</a:t>
              </a:r>
              <a:r>
                <a:rPr kumimoji="1" lang="ja-JP" altLang="en-US" sz="1900" dirty="0">
                  <a:solidFill>
                    <a:srgbClr val="FF0000"/>
                  </a:solidFill>
                  <a:ea typeface="ＭＳ Ｐゴシック"/>
                </a:rPr>
                <a:t>が有意に高かった</a:t>
              </a:r>
              <a:r>
                <a:rPr kumimoji="1" lang="ja-JP" altLang="en-US" sz="1900" dirty="0">
                  <a:solidFill>
                    <a:srgbClr val="002060"/>
                  </a:solidFill>
                  <a:ea typeface="ＭＳ Ｐゴシック"/>
                </a:rPr>
                <a:t>（</a:t>
              </a:r>
              <a:r>
                <a:rPr lang="en-US" altLang="ja-JP" sz="1900" i="1" dirty="0">
                  <a:solidFill>
                    <a:srgbClr val="002060"/>
                  </a:solidFill>
                  <a:effectLst/>
                  <a:latin typeface="Century"/>
                  <a:ea typeface="ＭＳ Ｐゴシック"/>
                  <a:cs typeface="Times New Roman"/>
                </a:rPr>
                <a:t> </a:t>
              </a:r>
              <a:r>
                <a:rPr lang="en-US" altLang="ja-JP" sz="1900" i="1" dirty="0">
                  <a:effectLst/>
                  <a:latin typeface="Century"/>
                  <a:ea typeface="ＭＳ Ｐゴシック"/>
                  <a:cs typeface="Times New Roman"/>
                </a:rPr>
                <a:t>t</a:t>
              </a:r>
              <a:r>
                <a:rPr lang="en-US" altLang="ja-JP" sz="1900" i="1" dirty="0">
                  <a:effectLst/>
                  <a:latin typeface="ＭＳ Ｐゴシック"/>
                  <a:ea typeface="ＭＳ Ｐゴシック"/>
                  <a:cs typeface="Times New Roman"/>
                </a:rPr>
                <a:t> </a:t>
              </a:r>
              <a:r>
                <a:rPr lang="en-US" altLang="ja-JP" sz="1900" dirty="0">
                  <a:effectLst/>
                  <a:latin typeface="ＭＳ Ｐゴシック"/>
                  <a:ea typeface="ＭＳ Ｐゴシック"/>
                  <a:cs typeface="Times New Roman"/>
                </a:rPr>
                <a:t>(10) = 2.38, </a:t>
              </a:r>
              <a:r>
                <a:rPr lang="en-US" altLang="ja-JP" sz="1900" i="1" dirty="0">
                  <a:effectLst/>
                  <a:latin typeface="Century"/>
                  <a:ea typeface="ＭＳ Ｐゴシック"/>
                  <a:cs typeface="Times New Roman"/>
                </a:rPr>
                <a:t>p</a:t>
              </a:r>
              <a:r>
                <a:rPr lang="en-US" altLang="ja-JP" sz="1900" dirty="0">
                  <a:effectLst/>
                  <a:latin typeface="ＭＳ Ｐゴシック"/>
                  <a:ea typeface="ＭＳ Ｐゴシック"/>
                  <a:cs typeface="Times New Roman"/>
                </a:rPr>
                <a:t> &lt;.05 </a:t>
              </a:r>
              <a:r>
                <a:rPr kumimoji="1" lang="ja-JP" altLang="en-US" sz="1900" dirty="0">
                  <a:solidFill>
                    <a:srgbClr val="002060"/>
                  </a:solidFill>
                  <a:ea typeface="ＭＳ Ｐゴシック"/>
                </a:rPr>
                <a:t>）</a:t>
              </a:r>
              <a:r>
                <a:rPr kumimoji="1" lang="ja-JP" altLang="en-US" sz="1900" dirty="0">
                  <a:ea typeface="ＭＳ Ｐゴシック"/>
                </a:rPr>
                <a:t>．</a:t>
              </a:r>
              <a:endParaRPr kumimoji="1" lang="en-US" altLang="ja-JP" sz="1900" dirty="0">
                <a:ea typeface="ＭＳ Ｐゴシック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FFFE83BF-2F7F-F129-5B45-02CE87B6F3A9}"/>
                </a:ext>
              </a:extLst>
            </p:cNvPr>
            <p:cNvSpPr txBox="1"/>
            <p:nvPr/>
          </p:nvSpPr>
          <p:spPr>
            <a:xfrm>
              <a:off x="6343052" y="2578275"/>
              <a:ext cx="4445122" cy="3847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en-US" altLang="ja-JP" sz="1900" dirty="0"/>
                <a:t>【</a:t>
              </a:r>
              <a:r>
                <a:rPr kumimoji="1" lang="ja-JP" altLang="en-US" sz="1900" dirty="0"/>
                <a:t>衝突前後の分析</a:t>
              </a:r>
              <a:r>
                <a:rPr kumimoji="1" lang="en-US" altLang="ja-JP" sz="1900" dirty="0"/>
                <a:t>】</a:t>
              </a:r>
              <a:r>
                <a:rPr kumimoji="1" lang="ja-JP" altLang="en-US" sz="1900" dirty="0"/>
                <a:t>→操作チェック！</a:t>
              </a:r>
              <a:endParaRPr kumimoji="1" lang="en-US" altLang="ja-JP" sz="1900" dirty="0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50672194-04D4-591D-2620-4ED0FD317A2B}"/>
              </a:ext>
            </a:extLst>
          </p:cNvPr>
          <p:cNvGrpSpPr/>
          <p:nvPr/>
        </p:nvGrpSpPr>
        <p:grpSpPr>
          <a:xfrm>
            <a:off x="6301435" y="4441799"/>
            <a:ext cx="5415525" cy="1384994"/>
            <a:chOff x="6345531" y="4136014"/>
            <a:chExt cx="5415525" cy="1384994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7F757CA1-B384-ABCC-92BF-DA9CDF45E94A}"/>
                </a:ext>
              </a:extLst>
            </p:cNvPr>
            <p:cNvSpPr txBox="1"/>
            <p:nvPr/>
          </p:nvSpPr>
          <p:spPr>
            <a:xfrm>
              <a:off x="6422012" y="4474568"/>
              <a:ext cx="4777961" cy="3847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ja-JP" altLang="en-US" sz="1900" dirty="0">
                  <a:ea typeface="ＭＳ Ｐゴシック"/>
                </a:rPr>
                <a:t>1試行目の衝突前後を分析した結果</a:t>
              </a:r>
              <a:r>
                <a:rPr kumimoji="1" lang="en-US" altLang="ja-JP" sz="1900" dirty="0">
                  <a:ea typeface="ＭＳ Ｐゴシック"/>
                </a:rPr>
                <a:t>…</a:t>
              </a:r>
              <a:endParaRPr kumimoji="1" lang="en-US" altLang="ja-JP" sz="1900" dirty="0"/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4439DA5-6A09-1EDC-FA2E-078155525D00}"/>
                </a:ext>
              </a:extLst>
            </p:cNvPr>
            <p:cNvSpPr txBox="1"/>
            <p:nvPr/>
          </p:nvSpPr>
          <p:spPr>
            <a:xfrm>
              <a:off x="6345531" y="4136014"/>
              <a:ext cx="3211533" cy="3847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en-US" altLang="ja-JP" sz="1900" dirty="0"/>
                <a:t>【1</a:t>
              </a:r>
              <a:r>
                <a:rPr kumimoji="1" lang="ja-JP" altLang="en-US" sz="1900" dirty="0"/>
                <a:t>試行目のみ分析</a:t>
              </a:r>
              <a:r>
                <a:rPr kumimoji="1" lang="en-US" altLang="ja-JP" sz="1900" dirty="0"/>
                <a:t>】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B7AF341C-F0AD-88B2-85D5-41DCD369E917}"/>
                </a:ext>
              </a:extLst>
            </p:cNvPr>
            <p:cNvSpPr txBox="1"/>
            <p:nvPr/>
          </p:nvSpPr>
          <p:spPr>
            <a:xfrm>
              <a:off x="6412535" y="4843900"/>
              <a:ext cx="5348521" cy="67710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altLang="ja-JP" sz="1900" dirty="0">
                  <a:effectLst/>
                  <a:latin typeface="ＭＳ Ｐゴシック"/>
                  <a:ea typeface="ＭＳ Ｐゴシック"/>
                  <a:cs typeface="Times New Roman"/>
                </a:rPr>
                <a:t>1</a:t>
              </a:r>
              <a:r>
                <a:rPr lang="ja-JP" altLang="ja-JP" sz="1900" dirty="0">
                  <a:effectLst/>
                  <a:latin typeface="ＭＳ Ｐゴシック"/>
                  <a:ea typeface="ＭＳ Ｐゴシック"/>
                  <a:cs typeface="Times New Roman"/>
                </a:rPr>
                <a:t>試行目</a:t>
              </a:r>
              <a:r>
                <a:rPr lang="ja-JP" altLang="en-US" sz="1900" dirty="0">
                  <a:latin typeface="ＭＳ Ｐゴシック"/>
                  <a:ea typeface="ＭＳ Ｐゴシック"/>
                  <a:cs typeface="Times New Roman"/>
                </a:rPr>
                <a:t>において，</a:t>
              </a:r>
              <a:r>
                <a:rPr lang="ja-JP" altLang="en-US" sz="1900" dirty="0">
                  <a:effectLst/>
                  <a:latin typeface="ＭＳ Ｐゴシック"/>
                  <a:ea typeface="ＭＳ Ｐゴシック"/>
                  <a:cs typeface="Times New Roman"/>
                </a:rPr>
                <a:t>衝突前より</a:t>
              </a:r>
              <a:r>
                <a:rPr lang="ja-JP" altLang="ja-JP" sz="1900" u="sng" dirty="0">
                  <a:solidFill>
                    <a:srgbClr val="FF0000"/>
                  </a:solidFill>
                  <a:effectLst/>
                  <a:latin typeface="ＭＳ Ｐゴシック"/>
                  <a:ea typeface="ＭＳ Ｐゴシック"/>
                  <a:cs typeface="Times New Roman"/>
                </a:rPr>
                <a:t>衝突後</a:t>
              </a:r>
              <a:r>
                <a:rPr lang="ja-JP" altLang="ja-JP" sz="1900" dirty="0">
                  <a:solidFill>
                    <a:srgbClr val="FF0000"/>
                  </a:solidFill>
                  <a:effectLst/>
                  <a:latin typeface="ＭＳ Ｐゴシック"/>
                  <a:ea typeface="ＭＳ Ｐゴシック"/>
                  <a:cs typeface="Times New Roman"/>
                </a:rPr>
                <a:t>の発汗量が</a:t>
              </a:r>
              <a:r>
                <a:rPr lang="ja-JP" altLang="en-US" sz="1900" dirty="0">
                  <a:solidFill>
                    <a:srgbClr val="FF0000"/>
                  </a:solidFill>
                  <a:effectLst/>
                  <a:latin typeface="ＭＳ Ｐゴシック"/>
                  <a:ea typeface="ＭＳ Ｐゴシック"/>
                  <a:cs typeface="Times New Roman"/>
                </a:rPr>
                <a:t>有意に高い傾向</a:t>
              </a:r>
              <a:r>
                <a:rPr lang="ja-JP" altLang="en-US" sz="1900" dirty="0">
                  <a:latin typeface="ＭＳ Ｐゴシック"/>
                  <a:ea typeface="ＭＳ Ｐゴシック"/>
                  <a:cs typeface="Times New Roman"/>
                </a:rPr>
                <a:t>にあ</a:t>
              </a:r>
              <a:r>
                <a:rPr lang="ja-JP" altLang="en-US" sz="1900" dirty="0">
                  <a:effectLst/>
                  <a:latin typeface="ＭＳ Ｐゴシック"/>
                  <a:ea typeface="ＭＳ Ｐゴシック"/>
                  <a:cs typeface="Times New Roman"/>
                </a:rPr>
                <a:t>った（</a:t>
              </a:r>
              <a:r>
                <a:rPr lang="en-US" altLang="ja-JP" sz="1900" i="1" dirty="0">
                  <a:effectLst/>
                  <a:latin typeface="Century"/>
                  <a:ea typeface="ＭＳ Ｐゴシック"/>
                  <a:cs typeface="Times New Roman"/>
                </a:rPr>
                <a:t> t</a:t>
              </a:r>
              <a:r>
                <a:rPr lang="en-US" altLang="ja-JP" sz="1900" dirty="0">
                  <a:effectLst/>
                  <a:latin typeface="ＭＳ Ｐゴシック"/>
                  <a:ea typeface="ＭＳ Ｐゴシック"/>
                  <a:cs typeface="Times New Roman"/>
                </a:rPr>
                <a:t> (10) = 2.01, </a:t>
              </a:r>
              <a:r>
                <a:rPr lang="en-US" altLang="ja-JP" sz="1900" i="1" dirty="0">
                  <a:effectLst/>
                  <a:latin typeface="Century"/>
                  <a:ea typeface="ＭＳ Ｐゴシック"/>
                  <a:cs typeface="Times New Roman"/>
                </a:rPr>
                <a:t>p</a:t>
              </a:r>
              <a:r>
                <a:rPr lang="en-US" altLang="ja-JP" sz="1900" dirty="0">
                  <a:effectLst/>
                  <a:latin typeface="ＭＳ Ｐゴシック"/>
                  <a:ea typeface="ＭＳ Ｐゴシック"/>
                  <a:cs typeface="Times New Roman"/>
                </a:rPr>
                <a:t> &lt;.10 </a:t>
              </a:r>
              <a:r>
                <a:rPr lang="ja-JP" altLang="en-US" sz="1900" dirty="0">
                  <a:effectLst/>
                  <a:latin typeface="ＭＳ Ｐゴシック"/>
                  <a:ea typeface="ＭＳ Ｐゴシック"/>
                  <a:cs typeface="Times New Roman"/>
                </a:rPr>
                <a:t>）．</a:t>
              </a:r>
              <a:endParaRPr kumimoji="1" lang="en-US" altLang="ja-JP" sz="1900" dirty="0">
                <a:latin typeface="ＭＳ Ｐゴシック"/>
                <a:ea typeface="ＭＳ Ｐゴシック"/>
                <a:cs typeface="Times New Roman"/>
              </a:endParaRPr>
            </a:p>
          </p:txBody>
        </p: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C9D4F44-82FE-9782-B05F-66850A8F58DB}"/>
              </a:ext>
            </a:extLst>
          </p:cNvPr>
          <p:cNvSpPr txBox="1"/>
          <p:nvPr/>
        </p:nvSpPr>
        <p:spPr>
          <a:xfrm>
            <a:off x="6301435" y="1373175"/>
            <a:ext cx="2911343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1900" dirty="0"/>
              <a:t>【</a:t>
            </a:r>
            <a:r>
              <a:rPr kumimoji="1" lang="ja-JP" altLang="en-US" sz="1900" dirty="0"/>
              <a:t>図から読み取れること</a:t>
            </a:r>
            <a:r>
              <a:rPr kumimoji="1" lang="en-US" altLang="ja-JP" sz="1900" dirty="0"/>
              <a:t>】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F24F070-56BC-E5C2-ABAE-C89AFFBFC9A8}"/>
              </a:ext>
            </a:extLst>
          </p:cNvPr>
          <p:cNvSpPr txBox="1"/>
          <p:nvPr/>
        </p:nvSpPr>
        <p:spPr>
          <a:xfrm>
            <a:off x="6301436" y="2011842"/>
            <a:ext cx="5890564" cy="6771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1900" dirty="0">
                <a:ea typeface="ＭＳ Ｐゴシック"/>
              </a:rPr>
              <a:t>・</a:t>
            </a:r>
            <a:r>
              <a:rPr kumimoji="1" lang="en-US" altLang="ja-JP" sz="1900" u="sng" dirty="0">
                <a:solidFill>
                  <a:srgbClr val="002060"/>
                </a:solidFill>
                <a:ea typeface="ＭＳ Ｐゴシック"/>
              </a:rPr>
              <a:t>1</a:t>
            </a:r>
            <a:r>
              <a:rPr kumimoji="1" lang="ja-JP" altLang="en-US" sz="1900" u="sng" dirty="0">
                <a:solidFill>
                  <a:srgbClr val="002060"/>
                </a:solidFill>
                <a:ea typeface="ＭＳ Ｐゴシック"/>
              </a:rPr>
              <a:t>試行目以外</a:t>
            </a:r>
            <a:r>
              <a:rPr kumimoji="1" lang="en-US" altLang="ja-JP" sz="1900" dirty="0">
                <a:ea typeface="ＭＳ Ｐゴシック"/>
              </a:rPr>
              <a:t>,</a:t>
            </a:r>
            <a:r>
              <a:rPr kumimoji="1" lang="ja-JP" altLang="en-US" sz="1900" dirty="0">
                <a:ea typeface="ＭＳ Ｐゴシック"/>
              </a:rPr>
              <a:t> 衝突前後であまり変化が見て取れない．</a:t>
            </a:r>
            <a:endParaRPr kumimoji="1" lang="en-US" altLang="ja-JP" sz="1900" dirty="0">
              <a:ea typeface="ＭＳ Ｐゴシック"/>
            </a:endParaRPr>
          </a:p>
          <a:p>
            <a:r>
              <a:rPr kumimoji="1" lang="ja-JP" altLang="en-US" sz="1900" dirty="0">
                <a:ea typeface="ＭＳ Ｐゴシック"/>
              </a:rPr>
              <a:t>　→実験刺激への慣れの恐れ（1試行目も分析対象に）．</a:t>
            </a:r>
            <a:endParaRPr kumimoji="1" lang="en-US" altLang="ja-JP" sz="1900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D9AB4CB6-E5A7-1C11-DE1B-083954D08C65}"/>
              </a:ext>
            </a:extLst>
          </p:cNvPr>
          <p:cNvGrpSpPr/>
          <p:nvPr/>
        </p:nvGrpSpPr>
        <p:grpSpPr>
          <a:xfrm>
            <a:off x="241756" y="1416469"/>
            <a:ext cx="5890565" cy="3934415"/>
            <a:chOff x="283373" y="1180799"/>
            <a:chExt cx="5890565" cy="3934415"/>
          </a:xfrm>
        </p:grpSpPr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A167A9AF-FA64-0444-184E-4860064BA1B3}"/>
                </a:ext>
              </a:extLst>
            </p:cNvPr>
            <p:cNvGrpSpPr/>
            <p:nvPr/>
          </p:nvGrpSpPr>
          <p:grpSpPr>
            <a:xfrm>
              <a:off x="283373" y="1180799"/>
              <a:ext cx="5890565" cy="3934415"/>
              <a:chOff x="205435" y="1216014"/>
              <a:chExt cx="5890565" cy="3934415"/>
            </a:xfrm>
          </p:grpSpPr>
          <p:pic>
            <p:nvPicPr>
              <p:cNvPr id="13" name="図 12">
                <a:extLst>
                  <a:ext uri="{FF2B5EF4-FFF2-40B4-BE49-F238E27FC236}">
                    <a16:creationId xmlns:a16="http://schemas.microsoft.com/office/drawing/2014/main" id="{7F2AB933-2A8C-03A8-2D43-E9DA375404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5435" y="1216014"/>
                <a:ext cx="5890565" cy="3934415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90500" cap="rnd">
                <a:solidFill>
                  <a:srgbClr val="FFFFFF"/>
                </a:solidFill>
              </a:ln>
              <a:effectLst>
                <a:outerShdw blurRad="50000" algn="tl" rotWithShape="0">
                  <a:srgbClr val="000000">
                    <a:alpha val="41000"/>
                  </a:srgbClr>
                </a:outerShdw>
              </a:effectLst>
              <a:scene3d>
                <a:camera prst="orthographicFront"/>
                <a:lightRig rig="twoPt" dir="t">
                  <a:rot lat="0" lon="0" rev="7800000"/>
                </a:lightRig>
              </a:scene3d>
              <a:sp3d contourW="6350">
                <a:bevelT w="50800" h="16510"/>
                <a:contourClr>
                  <a:srgbClr val="C0C0C0"/>
                </a:contourClr>
              </a:sp3d>
            </p:spPr>
          </p:pic>
          <p:sp>
            <p:nvSpPr>
              <p:cNvPr id="16" name="楕円 15">
                <a:extLst>
                  <a:ext uri="{FF2B5EF4-FFF2-40B4-BE49-F238E27FC236}">
                    <a16:creationId xmlns:a16="http://schemas.microsoft.com/office/drawing/2014/main" id="{32D9166D-23E4-6B83-3B14-B65CE4D24FD2}"/>
                  </a:ext>
                </a:extLst>
              </p:cNvPr>
              <p:cNvSpPr/>
              <p:nvPr/>
            </p:nvSpPr>
            <p:spPr>
              <a:xfrm>
                <a:off x="994917" y="1585246"/>
                <a:ext cx="1038982" cy="3439577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b="1"/>
              </a:p>
            </p:txBody>
          </p:sp>
        </p:grp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03D72C21-A7D7-128C-E515-F9C877BC7A2B}"/>
                </a:ext>
              </a:extLst>
            </p:cNvPr>
            <p:cNvSpPr/>
            <p:nvPr/>
          </p:nvSpPr>
          <p:spPr>
            <a:xfrm>
              <a:off x="452487" y="2997724"/>
              <a:ext cx="122548" cy="6221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094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64D259A-8997-AF10-E86A-9A527505FED5}"/>
              </a:ext>
            </a:extLst>
          </p:cNvPr>
          <p:cNvSpPr txBox="1"/>
          <p:nvPr/>
        </p:nvSpPr>
        <p:spPr>
          <a:xfrm>
            <a:off x="831283" y="5709236"/>
            <a:ext cx="551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/>
              <a:t>Figure3</a:t>
            </a:r>
            <a:r>
              <a:rPr kumimoji="1" lang="ja-JP" altLang="en-US" sz="2000" dirty="0"/>
              <a:t>　衝突前後における試行回数別の</a:t>
            </a:r>
            <a:r>
              <a:rPr kumimoji="1" lang="en-US" altLang="ja-JP" sz="2000" dirty="0">
                <a:latin typeface="Century" panose="02040604050505020304" pitchFamily="18" charset="0"/>
              </a:rPr>
              <a:t>ST</a:t>
            </a:r>
            <a:endParaRPr kumimoji="1" lang="ja-JP" altLang="en-US" sz="20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AC07D7A-9BB0-36CF-5CA8-C2E1EC8F01DA}"/>
              </a:ext>
            </a:extLst>
          </p:cNvPr>
          <p:cNvSpPr txBox="1"/>
          <p:nvPr/>
        </p:nvSpPr>
        <p:spPr>
          <a:xfrm>
            <a:off x="6683743" y="2914243"/>
            <a:ext cx="5000247" cy="9694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1900" dirty="0">
                <a:ea typeface="ＭＳ Ｐゴシック"/>
              </a:rPr>
              <a:t>各試行の平均値を算出し</a:t>
            </a:r>
            <a:r>
              <a:rPr kumimoji="1" lang="en-US" altLang="ja-JP" sz="1900" dirty="0">
                <a:ea typeface="ＭＳ Ｐゴシック"/>
              </a:rPr>
              <a:t>, </a:t>
            </a:r>
            <a:r>
              <a:rPr kumimoji="1" lang="en-US" altLang="ja-JP" sz="1900" dirty="0" err="1">
                <a:ea typeface="ＭＳ Ｐゴシック"/>
              </a:rPr>
              <a:t>分析した</a:t>
            </a:r>
            <a:r>
              <a:rPr kumimoji="1" lang="ja-JP" altLang="en-US" sz="1900" dirty="0">
                <a:ea typeface="ＭＳ Ｐゴシック"/>
              </a:rPr>
              <a:t>結果</a:t>
            </a:r>
            <a:r>
              <a:rPr kumimoji="1" lang="en-US" altLang="ja-JP" sz="1900" dirty="0">
                <a:ea typeface="ＭＳ Ｐゴシック"/>
              </a:rPr>
              <a:t>…</a:t>
            </a:r>
            <a:endParaRPr lang="en-US" altLang="ja-JP" sz="1900" dirty="0">
              <a:ea typeface="ＭＳ Ｐゴシック"/>
            </a:endParaRPr>
          </a:p>
          <a:p>
            <a:r>
              <a:rPr kumimoji="1" lang="ja-JP" altLang="en-US" sz="1900" dirty="0">
                <a:ea typeface="ＭＳ Ｐゴシック"/>
              </a:rPr>
              <a:t>衝突前後の</a:t>
            </a:r>
            <a:r>
              <a:rPr kumimoji="1" lang="en-US" altLang="ja-JP" sz="1900" dirty="0">
                <a:ea typeface="ＭＳ Ｐゴシック"/>
              </a:rPr>
              <a:t>ST</a:t>
            </a:r>
            <a:r>
              <a:rPr kumimoji="1" lang="ja-JP" altLang="en-US" sz="1900" dirty="0">
                <a:ea typeface="ＭＳ Ｐゴシック"/>
              </a:rPr>
              <a:t>は, </a:t>
            </a:r>
            <a:r>
              <a:rPr kumimoji="1" lang="ja-JP" altLang="en-US" sz="1900" dirty="0">
                <a:solidFill>
                  <a:srgbClr val="7030A0"/>
                </a:solidFill>
                <a:ea typeface="ＭＳ Ｐゴシック"/>
              </a:rPr>
              <a:t>有意な差は認められなかった（</a:t>
            </a:r>
            <a:r>
              <a:rPr lang="en-US" altLang="ja-JP" sz="1900" i="1" dirty="0">
                <a:effectLst/>
                <a:latin typeface="Century"/>
                <a:ea typeface="ＭＳ 明朝"/>
                <a:cs typeface="Times New Roman"/>
              </a:rPr>
              <a:t>t</a:t>
            </a:r>
            <a:r>
              <a:rPr lang="en-US" altLang="ja-JP" sz="1900" dirty="0">
                <a:effectLst/>
                <a:latin typeface="Century"/>
                <a:ea typeface="ＭＳ 明朝"/>
                <a:cs typeface="Times New Roman"/>
              </a:rPr>
              <a:t> (10) = </a:t>
            </a:r>
            <a:r>
              <a:rPr lang="en-US" altLang="ja-JP" sz="1900" dirty="0">
                <a:latin typeface="Century"/>
                <a:ea typeface="ＭＳ 明朝"/>
                <a:cs typeface="Times New Roman"/>
              </a:rPr>
              <a:t>1</a:t>
            </a:r>
            <a:r>
              <a:rPr lang="en-US" altLang="ja-JP" sz="1900" dirty="0">
                <a:effectLst/>
                <a:latin typeface="Century"/>
                <a:ea typeface="ＭＳ 明朝"/>
                <a:cs typeface="Times New Roman"/>
              </a:rPr>
              <a:t>.58, </a:t>
            </a:r>
            <a:r>
              <a:rPr lang="en-US" altLang="ja-JP" sz="1900" i="1" dirty="0" err="1">
                <a:effectLst/>
                <a:latin typeface="Century"/>
                <a:ea typeface="ＭＳ 明朝"/>
                <a:cs typeface="Times New Roman"/>
              </a:rPr>
              <a:t>n.s</a:t>
            </a:r>
            <a:r>
              <a:rPr lang="en-US" altLang="ja-JP" sz="1900" i="1" dirty="0">
                <a:effectLst/>
                <a:latin typeface="Century"/>
                <a:ea typeface="ＭＳ 明朝"/>
                <a:cs typeface="Times New Roman"/>
              </a:rPr>
              <a:t>.</a:t>
            </a:r>
            <a:r>
              <a:rPr lang="ja-JP" altLang="en-US" sz="1900" dirty="0">
                <a:latin typeface="ＭＳ Ｐゴシック"/>
                <a:ea typeface="ＭＳ Ｐゴシック"/>
                <a:cs typeface="Times New Roman"/>
              </a:rPr>
              <a:t>）．</a:t>
            </a:r>
            <a:endParaRPr lang="en-US" altLang="ja-JP" sz="1900" dirty="0">
              <a:effectLst/>
              <a:latin typeface="ＭＳ Ｐゴシック"/>
              <a:ea typeface="ＭＳ Ｐゴシック"/>
              <a:cs typeface="Times New Roman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44091D7-6CDA-3D17-90A1-60D63D2F20DE}"/>
              </a:ext>
            </a:extLst>
          </p:cNvPr>
          <p:cNvSpPr txBox="1"/>
          <p:nvPr/>
        </p:nvSpPr>
        <p:spPr>
          <a:xfrm>
            <a:off x="6608800" y="1571626"/>
            <a:ext cx="5117466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1900" dirty="0">
                <a:ea typeface="ＭＳ Ｐゴシック"/>
              </a:rPr>
              <a:t>・衝突前後で，あまり変化はみられなかった．</a:t>
            </a:r>
            <a:endParaRPr kumimoji="1" lang="en-US" altLang="ja-JP" sz="1900" dirty="0">
              <a:ea typeface="ＭＳ Ｐゴシック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5A3A623-3C0C-770B-F576-18040A2F5E06}"/>
              </a:ext>
            </a:extLst>
          </p:cNvPr>
          <p:cNvSpPr txBox="1"/>
          <p:nvPr/>
        </p:nvSpPr>
        <p:spPr>
          <a:xfrm>
            <a:off x="6683743" y="4613473"/>
            <a:ext cx="5188121" cy="9694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1900" dirty="0">
                <a:ea typeface="ＭＳ Ｐゴシック"/>
              </a:rPr>
              <a:t>1試行目の衝突前後を</a:t>
            </a:r>
            <a:r>
              <a:rPr kumimoji="1" lang="en-US" altLang="ja-JP" sz="1900" dirty="0" err="1">
                <a:ea typeface="ＭＳ Ｐゴシック"/>
              </a:rPr>
              <a:t>分析した</a:t>
            </a:r>
            <a:r>
              <a:rPr kumimoji="1" lang="ja-JP" altLang="en-US" sz="1900" dirty="0">
                <a:ea typeface="ＭＳ Ｐゴシック"/>
              </a:rPr>
              <a:t>結果</a:t>
            </a:r>
            <a:r>
              <a:rPr kumimoji="1" lang="en-US" altLang="ja-JP" sz="1900" dirty="0">
                <a:ea typeface="ＭＳ Ｐゴシック"/>
              </a:rPr>
              <a:t>…</a:t>
            </a:r>
            <a:endParaRPr lang="en-US" altLang="ja-JP" sz="1900" dirty="0">
              <a:ea typeface="ＭＳ Ｐゴシック"/>
            </a:endParaRPr>
          </a:p>
          <a:p>
            <a:r>
              <a:rPr kumimoji="1" lang="ja-JP" altLang="en-US" sz="1900" dirty="0">
                <a:ea typeface="ＭＳ Ｐゴシック"/>
              </a:rPr>
              <a:t>衝突前後において衝突後より</a:t>
            </a:r>
            <a:r>
              <a:rPr kumimoji="1" lang="ja-JP" altLang="en-US" sz="1900" u="sng" dirty="0">
                <a:solidFill>
                  <a:srgbClr val="FF0000"/>
                </a:solidFill>
                <a:ea typeface="ＭＳ Ｐゴシック"/>
              </a:rPr>
              <a:t>衝突前</a:t>
            </a:r>
            <a:r>
              <a:rPr kumimoji="1" lang="ja-JP" altLang="en-US" sz="1900" dirty="0">
                <a:solidFill>
                  <a:srgbClr val="FF0000"/>
                </a:solidFill>
                <a:ea typeface="ＭＳ Ｐゴシック"/>
              </a:rPr>
              <a:t>の</a:t>
            </a:r>
            <a:r>
              <a:rPr kumimoji="1" lang="en-US" altLang="ja-JP" sz="1900" dirty="0">
                <a:solidFill>
                  <a:srgbClr val="FF0000"/>
                </a:solidFill>
                <a:ea typeface="ＭＳ Ｐゴシック"/>
              </a:rPr>
              <a:t>ST</a:t>
            </a:r>
            <a:r>
              <a:rPr kumimoji="1" lang="ja-JP" altLang="en-US" sz="1900" dirty="0">
                <a:solidFill>
                  <a:srgbClr val="FF0000"/>
                </a:solidFill>
                <a:ea typeface="ＭＳ Ｐゴシック"/>
              </a:rPr>
              <a:t>が有意に高かった</a:t>
            </a:r>
            <a:r>
              <a:rPr kumimoji="1" lang="ja-JP" altLang="en-US" sz="1900" dirty="0">
                <a:ea typeface="ＭＳ Ｐゴシック"/>
              </a:rPr>
              <a:t>（</a:t>
            </a:r>
            <a:r>
              <a:rPr lang="en-US" altLang="ja-JP" sz="1900" i="1" dirty="0">
                <a:effectLst/>
                <a:latin typeface="Century"/>
                <a:ea typeface="ＭＳ 明朝"/>
                <a:cs typeface="Times New Roman"/>
              </a:rPr>
              <a:t>t</a:t>
            </a:r>
            <a:r>
              <a:rPr lang="en-US" altLang="ja-JP" sz="1900" dirty="0">
                <a:effectLst/>
                <a:latin typeface="Century"/>
                <a:ea typeface="ＭＳ 明朝"/>
                <a:cs typeface="Times New Roman"/>
              </a:rPr>
              <a:t> (10) = 2.71, </a:t>
            </a:r>
            <a:r>
              <a:rPr lang="en-US" altLang="ja-JP" sz="1900" i="1" dirty="0">
                <a:latin typeface="Century"/>
                <a:ea typeface="ＭＳ 明朝"/>
                <a:cs typeface="Times New Roman"/>
              </a:rPr>
              <a:t>p&lt;.</a:t>
            </a:r>
            <a:r>
              <a:rPr lang="en-US" altLang="ja-JP" sz="1900" dirty="0">
                <a:latin typeface="Century"/>
                <a:ea typeface="ＭＳ 明朝"/>
                <a:cs typeface="Times New Roman"/>
              </a:rPr>
              <a:t>05</a:t>
            </a:r>
            <a:r>
              <a:rPr lang="en-US" altLang="ja-JP" sz="1900" i="1" dirty="0">
                <a:latin typeface="Century"/>
                <a:ea typeface="ＭＳ 明朝"/>
                <a:cs typeface="Times New Roman"/>
              </a:rPr>
              <a:t> </a:t>
            </a:r>
            <a:r>
              <a:rPr kumimoji="1" lang="ja-JP" altLang="en-US" sz="1900" dirty="0">
                <a:ea typeface="ＭＳ Ｐゴシック"/>
              </a:rPr>
              <a:t>）．</a:t>
            </a:r>
            <a:endParaRPr lang="en-US" altLang="ja-JP" sz="1900" dirty="0">
              <a:ea typeface="ＭＳ Ｐゴシック" panose="020B0600070205080204" pitchFamily="34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8CA7FDF-B08F-6B14-2B19-F0D96A87D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009" y="457247"/>
            <a:ext cx="4502401" cy="593122"/>
          </a:xfrm>
        </p:spPr>
        <p:txBody>
          <a:bodyPr>
            <a:normAutofit/>
          </a:bodyPr>
          <a:lstStyle/>
          <a:p>
            <a:pPr algn="l"/>
            <a:r>
              <a:rPr lang="ja-JP" altLang="en-US" sz="2800" dirty="0"/>
              <a:t>≪</a:t>
            </a:r>
            <a:r>
              <a:rPr kumimoji="1" lang="ja-JP" altLang="en-US" sz="2800" dirty="0"/>
              <a:t>生理指標：</a:t>
            </a:r>
            <a:r>
              <a:rPr kumimoji="1" lang="en-US" altLang="ja-JP" sz="2800" dirty="0">
                <a:latin typeface="Century" panose="02040604050505020304" pitchFamily="18" charset="0"/>
              </a:rPr>
              <a:t>ST</a:t>
            </a:r>
            <a:r>
              <a:rPr lang="ja-JP" altLang="en-US" sz="2800" dirty="0">
                <a:latin typeface="Century" panose="02040604050505020304" pitchFamily="18" charset="0"/>
              </a:rPr>
              <a:t>≫</a:t>
            </a:r>
            <a:endParaRPr kumimoji="1" lang="ja-JP" altLang="en-US" sz="2800" dirty="0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DA6255FE-5120-0F52-C952-AD39DCC4F6F8}"/>
              </a:ext>
            </a:extLst>
          </p:cNvPr>
          <p:cNvSpPr/>
          <p:nvPr/>
        </p:nvSpPr>
        <p:spPr>
          <a:xfrm>
            <a:off x="1079201" y="2169526"/>
            <a:ext cx="710141" cy="1136775"/>
          </a:xfrm>
          <a:prstGeom prst="ellipse">
            <a:avLst/>
          </a:prstGeom>
          <a:noFill/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b="1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C30F7F5-CCD7-B1A2-AE0E-F6667AB766B4}"/>
              </a:ext>
            </a:extLst>
          </p:cNvPr>
          <p:cNvSpPr txBox="1"/>
          <p:nvPr/>
        </p:nvSpPr>
        <p:spPr>
          <a:xfrm>
            <a:off x="6608800" y="2569230"/>
            <a:ext cx="2327810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1900" dirty="0"/>
              <a:t>【</a:t>
            </a:r>
            <a:r>
              <a:rPr kumimoji="1" lang="ja-JP" altLang="en-US" sz="1900" dirty="0"/>
              <a:t>衝突前後で分析</a:t>
            </a:r>
            <a:r>
              <a:rPr kumimoji="1" lang="en-US" altLang="ja-JP" sz="1900" dirty="0"/>
              <a:t>】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B9DE639-4CE8-3027-A286-771C80A4917D}"/>
              </a:ext>
            </a:extLst>
          </p:cNvPr>
          <p:cNvSpPr txBox="1"/>
          <p:nvPr/>
        </p:nvSpPr>
        <p:spPr>
          <a:xfrm>
            <a:off x="6608800" y="4244141"/>
            <a:ext cx="4120102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1900" dirty="0"/>
              <a:t>【SC</a:t>
            </a:r>
            <a:r>
              <a:rPr kumimoji="1" lang="ja-JP" altLang="en-US" sz="1900" dirty="0"/>
              <a:t>と同様に，</a:t>
            </a:r>
            <a:r>
              <a:rPr kumimoji="1" lang="en-US" altLang="ja-JP" sz="1900" dirty="0"/>
              <a:t>1</a:t>
            </a:r>
            <a:r>
              <a:rPr kumimoji="1" lang="ja-JP" altLang="en-US" sz="1900" dirty="0"/>
              <a:t>試行目のみ分析</a:t>
            </a:r>
            <a:r>
              <a:rPr kumimoji="1" lang="en-US" altLang="ja-JP" sz="1900" dirty="0"/>
              <a:t>】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F84867-6BA0-357C-0B2C-874D2F0E4E0B}"/>
              </a:ext>
            </a:extLst>
          </p:cNvPr>
          <p:cNvSpPr txBox="1"/>
          <p:nvPr/>
        </p:nvSpPr>
        <p:spPr>
          <a:xfrm>
            <a:off x="6608799" y="1214831"/>
            <a:ext cx="3157369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1900" dirty="0"/>
              <a:t>【</a:t>
            </a:r>
            <a:r>
              <a:rPr kumimoji="1" lang="ja-JP" altLang="en-US" sz="1900" dirty="0"/>
              <a:t>図から読み取れること</a:t>
            </a:r>
            <a:r>
              <a:rPr kumimoji="1" lang="en-US" altLang="ja-JP" sz="1900" dirty="0"/>
              <a:t>】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F0DEA29-3528-FCE3-9B70-F96B04261C84}"/>
              </a:ext>
            </a:extLst>
          </p:cNvPr>
          <p:cNvSpPr txBox="1"/>
          <p:nvPr/>
        </p:nvSpPr>
        <p:spPr>
          <a:xfrm>
            <a:off x="6608800" y="1909062"/>
            <a:ext cx="5353466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1900" dirty="0">
                <a:ea typeface="ＭＳ Ｐゴシック"/>
              </a:rPr>
              <a:t>・試行回数別で，あまり変化はみられなかった．</a:t>
            </a:r>
            <a:endParaRPr kumimoji="1" lang="en-US" altLang="ja-JP" sz="1900" dirty="0">
              <a:ea typeface="ＭＳ Ｐゴシック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327A9720-74A6-0A04-5600-29E0EBA50F2E}"/>
              </a:ext>
            </a:extLst>
          </p:cNvPr>
          <p:cNvGrpSpPr/>
          <p:nvPr/>
        </p:nvGrpSpPr>
        <p:grpSpPr>
          <a:xfrm>
            <a:off x="320136" y="1306929"/>
            <a:ext cx="6023722" cy="4229272"/>
            <a:chOff x="395551" y="1127819"/>
            <a:chExt cx="6023722" cy="422927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7B7183DA-4A82-F79C-8221-E3CE0DBA97DD}"/>
                </a:ext>
              </a:extLst>
            </p:cNvPr>
            <p:cNvGrpSpPr/>
            <p:nvPr/>
          </p:nvGrpSpPr>
          <p:grpSpPr>
            <a:xfrm>
              <a:off x="395551" y="1127819"/>
              <a:ext cx="6023722" cy="4229272"/>
              <a:chOff x="164642" y="1053928"/>
              <a:chExt cx="6406788" cy="4457462"/>
            </a:xfrm>
          </p:grpSpPr>
          <p:pic>
            <p:nvPicPr>
              <p:cNvPr id="6" name="図 5">
                <a:extLst>
                  <a:ext uri="{FF2B5EF4-FFF2-40B4-BE49-F238E27FC236}">
                    <a16:creationId xmlns:a16="http://schemas.microsoft.com/office/drawing/2014/main" id="{C2A02E8B-E3CF-FC36-F594-646DD6396A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4642" y="1053928"/>
                <a:ext cx="6406788" cy="445746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9" name="楕円 8">
                <a:extLst>
                  <a:ext uri="{FF2B5EF4-FFF2-40B4-BE49-F238E27FC236}">
                    <a16:creationId xmlns:a16="http://schemas.microsoft.com/office/drawing/2014/main" id="{20D99DF1-FA39-8088-605D-79C923FD71D4}"/>
                  </a:ext>
                </a:extLst>
              </p:cNvPr>
              <p:cNvSpPr/>
              <p:nvPr/>
            </p:nvSpPr>
            <p:spPr>
              <a:xfrm>
                <a:off x="990195" y="1423908"/>
                <a:ext cx="1038982" cy="3676442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b="1"/>
              </a:p>
            </p:txBody>
          </p:sp>
        </p:grp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CFE60830-42AC-4980-F1D0-472B39D3C6E9}"/>
                </a:ext>
              </a:extLst>
            </p:cNvPr>
            <p:cNvSpPr/>
            <p:nvPr/>
          </p:nvSpPr>
          <p:spPr>
            <a:xfrm>
              <a:off x="583425" y="3127191"/>
              <a:ext cx="122548" cy="6221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682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1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31F7792C-EE9B-D0EF-1026-7B29A03AD96A}"/>
              </a:ext>
            </a:extLst>
          </p:cNvPr>
          <p:cNvSpPr txBox="1">
            <a:spLocks/>
          </p:cNvSpPr>
          <p:nvPr/>
        </p:nvSpPr>
        <p:spPr>
          <a:xfrm>
            <a:off x="301130" y="137281"/>
            <a:ext cx="11350400" cy="627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900" dirty="0">
                <a:ea typeface="ＭＳ Ｐゴシック"/>
              </a:rPr>
              <a:t>≪心理指標≫ </a:t>
            </a:r>
            <a:r>
              <a:rPr lang="en-US" altLang="ja-JP" sz="2900" dirty="0">
                <a:ea typeface="ＭＳ Ｐゴシック"/>
              </a:rPr>
              <a:t>2</a:t>
            </a:r>
            <a:r>
              <a:rPr lang="ja-JP" altLang="en-US" sz="2900" dirty="0">
                <a:ea typeface="ＭＳ Ｐゴシック"/>
              </a:rPr>
              <a:t>（性別：男性，女性）</a:t>
            </a:r>
            <a:r>
              <a:rPr lang="en-US" altLang="ja-JP" sz="2900" dirty="0">
                <a:ea typeface="ＭＳ Ｐゴシック"/>
              </a:rPr>
              <a:t>×2</a:t>
            </a:r>
            <a:r>
              <a:rPr lang="ja-JP" altLang="en-US" sz="2900" dirty="0">
                <a:ea typeface="ＭＳ Ｐゴシック"/>
              </a:rPr>
              <a:t>（実験前後：実験前，実験後）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C4239EB7-16A0-0D44-3368-08C87E99CBCA}"/>
              </a:ext>
            </a:extLst>
          </p:cNvPr>
          <p:cNvSpPr/>
          <p:nvPr/>
        </p:nvSpPr>
        <p:spPr>
          <a:xfrm>
            <a:off x="160109" y="949523"/>
            <a:ext cx="1935783" cy="41960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PA</a:t>
            </a:r>
            <a:endParaRPr kumimoji="1" lang="ja-JP" altLang="en-US"/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9CEE02CD-AEAE-516C-ED3C-123D2DDA7ADD}"/>
              </a:ext>
            </a:extLst>
          </p:cNvPr>
          <p:cNvCxnSpPr/>
          <p:nvPr/>
        </p:nvCxnSpPr>
        <p:spPr>
          <a:xfrm>
            <a:off x="166768" y="1297173"/>
            <a:ext cx="0" cy="523375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F878D20B-CA37-3380-0B14-B9A92C84F688}"/>
              </a:ext>
            </a:extLst>
          </p:cNvPr>
          <p:cNvGrpSpPr/>
          <p:nvPr/>
        </p:nvGrpSpPr>
        <p:grpSpPr>
          <a:xfrm>
            <a:off x="8117847" y="949523"/>
            <a:ext cx="1935783" cy="5588340"/>
            <a:chOff x="8211491" y="942591"/>
            <a:chExt cx="1935783" cy="5588340"/>
          </a:xfrm>
        </p:grpSpPr>
        <p:sp>
          <p:nvSpPr>
            <p:cNvPr id="19" name="四角形: 角を丸くする 18">
              <a:extLst>
                <a:ext uri="{FF2B5EF4-FFF2-40B4-BE49-F238E27FC236}">
                  <a16:creationId xmlns:a16="http://schemas.microsoft.com/office/drawing/2014/main" id="{A930110D-2B1E-C6C7-4334-AD806794F65B}"/>
                </a:ext>
              </a:extLst>
            </p:cNvPr>
            <p:cNvSpPr/>
            <p:nvPr/>
          </p:nvSpPr>
          <p:spPr>
            <a:xfrm>
              <a:off x="8211491" y="942591"/>
              <a:ext cx="1935783" cy="419606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/>
                <a:t>CA</a:t>
              </a:r>
              <a:endParaRPr kumimoji="1" lang="ja-JP" altLang="en-US"/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13570558-62DD-EBBE-8907-F033148924B3}"/>
                </a:ext>
              </a:extLst>
            </p:cNvPr>
            <p:cNvCxnSpPr/>
            <p:nvPr/>
          </p:nvCxnSpPr>
          <p:spPr>
            <a:xfrm>
              <a:off x="8212540" y="1297173"/>
              <a:ext cx="0" cy="5233758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3114BEA-3699-B830-2D48-061BBD8517BA}"/>
              </a:ext>
            </a:extLst>
          </p:cNvPr>
          <p:cNvGrpSpPr/>
          <p:nvPr/>
        </p:nvGrpSpPr>
        <p:grpSpPr>
          <a:xfrm>
            <a:off x="4136020" y="949523"/>
            <a:ext cx="1935783" cy="5581408"/>
            <a:chOff x="4163357" y="949523"/>
            <a:chExt cx="1935783" cy="5581408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938F9632-FA9E-5AAF-2BA9-343D4FD57BAF}"/>
                </a:ext>
              </a:extLst>
            </p:cNvPr>
            <p:cNvSpPr/>
            <p:nvPr/>
          </p:nvSpPr>
          <p:spPr>
            <a:xfrm>
              <a:off x="4163357" y="949523"/>
              <a:ext cx="1935783" cy="419606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/>
                <a:t>NA</a:t>
              </a:r>
              <a:endParaRPr kumimoji="1" lang="ja-JP" altLang="en-US"/>
            </a:p>
          </p:txBody>
        </p: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B5DF0396-C1FB-8C74-C7AD-BE3F2992C6D1}"/>
                </a:ext>
              </a:extLst>
            </p:cNvPr>
            <p:cNvCxnSpPr>
              <a:cxnSpLocks/>
            </p:cNvCxnSpPr>
            <p:nvPr/>
          </p:nvCxnSpPr>
          <p:spPr>
            <a:xfrm>
              <a:off x="4184194" y="1224952"/>
              <a:ext cx="0" cy="530597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10E5960-E928-F722-9D27-C4F11412FF34}"/>
              </a:ext>
            </a:extLst>
          </p:cNvPr>
          <p:cNvSpPr txBox="1"/>
          <p:nvPr/>
        </p:nvSpPr>
        <p:spPr>
          <a:xfrm>
            <a:off x="334633" y="4317022"/>
            <a:ext cx="2401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</a:t>
            </a:r>
            <a:r>
              <a:rPr kumimoji="1" lang="ja-JP" altLang="en-US" sz="2000" b="1" u="sng" dirty="0"/>
              <a:t>主効果，交互作用</a:t>
            </a:r>
            <a:endParaRPr kumimoji="1" lang="en-US" altLang="ja-JP" sz="2000" b="1" u="sng" dirty="0"/>
          </a:p>
          <a:p>
            <a:r>
              <a:rPr kumimoji="1" lang="ja-JP" altLang="en-US" sz="2000" dirty="0"/>
              <a:t>　 →</a:t>
            </a:r>
            <a:r>
              <a:rPr kumimoji="1" lang="ja-JP" altLang="en-US" sz="2000" dirty="0">
                <a:solidFill>
                  <a:schemeClr val="accent6">
                    <a:lumMod val="75000"/>
                  </a:schemeClr>
                </a:solidFill>
              </a:rPr>
              <a:t>有意でなかった</a:t>
            </a:r>
            <a:endParaRPr kumimoji="1" lang="en-US" altLang="ja-JP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D142952-2B7C-F0F2-958B-51105CA16EB6}"/>
              </a:ext>
            </a:extLst>
          </p:cNvPr>
          <p:cNvSpPr txBox="1"/>
          <p:nvPr/>
        </p:nvSpPr>
        <p:spPr>
          <a:xfrm>
            <a:off x="4173194" y="5448712"/>
            <a:ext cx="386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・「性別</a:t>
            </a:r>
            <a:r>
              <a:rPr kumimoji="1" lang="en-US" altLang="ja-JP" sz="2000" dirty="0"/>
              <a:t>×</a:t>
            </a:r>
            <a:r>
              <a:rPr kumimoji="1" lang="ja-JP" altLang="en-US" sz="2000" dirty="0"/>
              <a:t>期間」 </a:t>
            </a:r>
            <a:r>
              <a:rPr kumimoji="1" lang="ja-JP" altLang="en-US" sz="2000" b="1" u="sng" dirty="0"/>
              <a:t>交互作用</a:t>
            </a:r>
            <a:endParaRPr kumimoji="1" lang="en-US" altLang="ja-JP" sz="2000" b="1" dirty="0"/>
          </a:p>
          <a:p>
            <a:r>
              <a:rPr kumimoji="1" lang="ja-JP" altLang="en-US" sz="2000" dirty="0"/>
              <a:t>　 →</a:t>
            </a:r>
            <a:r>
              <a:rPr kumimoji="1" lang="ja-JP" altLang="en-US" sz="2000" dirty="0">
                <a:solidFill>
                  <a:schemeClr val="accent6">
                    <a:lumMod val="75000"/>
                  </a:schemeClr>
                </a:solidFill>
              </a:rPr>
              <a:t>認められなかった</a:t>
            </a:r>
            <a:endParaRPr kumimoji="1" lang="en-US" altLang="ja-JP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8E10E80-EA02-2E0F-3E8B-93B5D5A490AC}"/>
              </a:ext>
            </a:extLst>
          </p:cNvPr>
          <p:cNvSpPr txBox="1"/>
          <p:nvPr/>
        </p:nvSpPr>
        <p:spPr>
          <a:xfrm>
            <a:off x="8146945" y="5448712"/>
            <a:ext cx="407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・「性別</a:t>
            </a:r>
            <a:r>
              <a:rPr kumimoji="1" lang="en-US" altLang="ja-JP" sz="2000" dirty="0"/>
              <a:t>×</a:t>
            </a:r>
            <a:r>
              <a:rPr kumimoji="1" lang="ja-JP" altLang="en-US" sz="2000" dirty="0"/>
              <a:t>期間」 </a:t>
            </a:r>
            <a:r>
              <a:rPr kumimoji="1" lang="ja-JP" altLang="en-US" sz="2000" b="1" u="sng" dirty="0"/>
              <a:t>交互作用</a:t>
            </a:r>
            <a:endParaRPr kumimoji="1" lang="en-US" altLang="ja-JP" sz="2000" b="1" dirty="0"/>
          </a:p>
          <a:p>
            <a:r>
              <a:rPr kumimoji="1" lang="en-US" altLang="ja-JP" sz="2000" dirty="0"/>
              <a:t> </a:t>
            </a:r>
            <a:r>
              <a:rPr kumimoji="1" lang="ja-JP" altLang="en-US" sz="2000" dirty="0"/>
              <a:t>　→</a:t>
            </a:r>
            <a:r>
              <a:rPr kumimoji="1" lang="ja-JP" altLang="en-US" sz="2000" dirty="0">
                <a:solidFill>
                  <a:schemeClr val="accent6">
                    <a:lumMod val="75000"/>
                  </a:schemeClr>
                </a:solidFill>
              </a:rPr>
              <a:t>認められなかった</a:t>
            </a:r>
            <a:endParaRPr kumimoji="1" lang="en-US" altLang="ja-JP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1AD6AB9-1887-4EF2-AE35-15D4AE5AD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34" y="1497753"/>
            <a:ext cx="3883896" cy="2350604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373D8901-C034-4CF2-B600-7E4017DD7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184" y="1497753"/>
            <a:ext cx="3860676" cy="2357483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485C97D3-BFB7-41EE-836D-3B13C28DC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6945" y="1499981"/>
            <a:ext cx="3860675" cy="2355255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14FA6D1-6AE4-8293-4C4F-2330B6A304BD}"/>
              </a:ext>
            </a:extLst>
          </p:cNvPr>
          <p:cNvSpPr txBox="1"/>
          <p:nvPr/>
        </p:nvSpPr>
        <p:spPr>
          <a:xfrm>
            <a:off x="4156857" y="4342356"/>
            <a:ext cx="40375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・「性別</a:t>
            </a:r>
            <a:r>
              <a:rPr kumimoji="1" lang="en-US" altLang="ja-JP" sz="2000" dirty="0"/>
              <a:t>, </a:t>
            </a:r>
            <a:r>
              <a:rPr kumimoji="1" lang="ja-JP" altLang="en-US" sz="2000" dirty="0"/>
              <a:t>期間」 </a:t>
            </a:r>
            <a:r>
              <a:rPr kumimoji="1" lang="ja-JP" altLang="en-US" sz="2000" b="1" u="sng" dirty="0"/>
              <a:t>主効果のみ有意</a:t>
            </a:r>
            <a:endParaRPr kumimoji="1" lang="en-US" altLang="ja-JP" sz="2000" b="1" dirty="0"/>
          </a:p>
          <a:p>
            <a:r>
              <a:rPr kumimoji="1" lang="ja-JP" altLang="en-US" sz="2000" dirty="0"/>
              <a:t>　→</a:t>
            </a:r>
            <a:r>
              <a:rPr kumimoji="1" lang="ja-JP" altLang="en-US" sz="2000" dirty="0">
                <a:solidFill>
                  <a:srgbClr val="FF0000"/>
                </a:solidFill>
              </a:rPr>
              <a:t>性別（</a:t>
            </a:r>
            <a:r>
              <a:rPr kumimoji="1" lang="en-US" altLang="ja-JP" sz="2000" i="1" dirty="0">
                <a:solidFill>
                  <a:srgbClr val="FF0000"/>
                </a:solidFill>
                <a:latin typeface="Century" panose="02040604050505020304" pitchFamily="18" charset="0"/>
              </a:rPr>
              <a:t>p</a:t>
            </a:r>
            <a:r>
              <a:rPr kumimoji="1" lang="en-US" altLang="ja-JP" sz="2000" dirty="0">
                <a:solidFill>
                  <a:srgbClr val="FF0000"/>
                </a:solidFill>
              </a:rPr>
              <a:t>&lt;.05</a:t>
            </a:r>
            <a:r>
              <a:rPr kumimoji="1" lang="ja-JP" altLang="en-US" sz="2000" dirty="0">
                <a:solidFill>
                  <a:srgbClr val="FF0000"/>
                </a:solidFill>
              </a:rPr>
              <a:t>）</a:t>
            </a:r>
            <a:r>
              <a:rPr kumimoji="1" lang="ja-JP" altLang="en-US" sz="2000" dirty="0"/>
              <a:t>：男性</a:t>
            </a:r>
            <a:r>
              <a:rPr kumimoji="1" lang="en-US" altLang="ja-JP" sz="2000" dirty="0"/>
              <a:t>&lt;</a:t>
            </a:r>
            <a:r>
              <a:rPr kumimoji="1" lang="ja-JP" altLang="en-US" sz="2000" dirty="0"/>
              <a:t>女性</a:t>
            </a:r>
            <a:endParaRPr kumimoji="1" lang="en-US" altLang="ja-JP" sz="2000" dirty="0"/>
          </a:p>
          <a:p>
            <a:r>
              <a:rPr kumimoji="1" lang="ja-JP" altLang="en-US" sz="2000" dirty="0">
                <a:solidFill>
                  <a:srgbClr val="FF0000"/>
                </a:solidFill>
              </a:rPr>
              <a:t>　</a:t>
            </a:r>
            <a:r>
              <a:rPr kumimoji="1" lang="ja-JP" altLang="en-US" sz="2000" dirty="0"/>
              <a:t>→</a:t>
            </a:r>
            <a:r>
              <a:rPr kumimoji="1" lang="ja-JP" altLang="en-US" sz="2000" dirty="0">
                <a:solidFill>
                  <a:srgbClr val="FF0000"/>
                </a:solidFill>
              </a:rPr>
              <a:t>期間（</a:t>
            </a:r>
            <a:r>
              <a:rPr kumimoji="1" lang="en-US" altLang="ja-JP" sz="2000" i="1" dirty="0">
                <a:solidFill>
                  <a:srgbClr val="FF0000"/>
                </a:solidFill>
                <a:latin typeface="Century" panose="02040604050505020304" pitchFamily="18" charset="0"/>
              </a:rPr>
              <a:t> p</a:t>
            </a:r>
            <a:r>
              <a:rPr kumimoji="1" lang="en-US" altLang="ja-JP" sz="2000" dirty="0">
                <a:solidFill>
                  <a:srgbClr val="FF0000"/>
                </a:solidFill>
              </a:rPr>
              <a:t>&lt;.01</a:t>
            </a:r>
            <a:r>
              <a:rPr kumimoji="1" lang="ja-JP" altLang="en-US" sz="2000" dirty="0">
                <a:solidFill>
                  <a:srgbClr val="FF0000"/>
                </a:solidFill>
              </a:rPr>
              <a:t>）</a:t>
            </a:r>
            <a:r>
              <a:rPr kumimoji="1" lang="ja-JP" altLang="en-US" sz="2000" dirty="0"/>
              <a:t>：実験前</a:t>
            </a:r>
            <a:r>
              <a:rPr kumimoji="1" lang="en-US" altLang="ja-JP" sz="2000" dirty="0"/>
              <a:t>&lt;</a:t>
            </a:r>
            <a:r>
              <a:rPr kumimoji="1" lang="ja-JP" altLang="en-US" sz="2000" dirty="0"/>
              <a:t>実験後</a:t>
            </a:r>
            <a:endParaRPr kumimoji="1" lang="en-US" altLang="ja-JP" sz="20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B1CEF65-44A2-7261-4B5E-B16B27B36E72}"/>
              </a:ext>
            </a:extLst>
          </p:cNvPr>
          <p:cNvSpPr txBox="1"/>
          <p:nvPr/>
        </p:nvSpPr>
        <p:spPr>
          <a:xfrm>
            <a:off x="8146946" y="4343054"/>
            <a:ext cx="3933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・「性別，期間」 </a:t>
            </a:r>
            <a:r>
              <a:rPr kumimoji="1" lang="ja-JP" altLang="en-US" b="1" u="sng" dirty="0"/>
              <a:t>主効果のみ有意</a:t>
            </a:r>
            <a:endParaRPr kumimoji="1" lang="en-US" altLang="ja-JP" b="1" u="sng" dirty="0"/>
          </a:p>
          <a:p>
            <a:r>
              <a:rPr kumimoji="1" lang="ja-JP" altLang="en-US" dirty="0"/>
              <a:t>　 →</a:t>
            </a:r>
            <a:r>
              <a:rPr kumimoji="1" lang="ja-JP" altLang="en-US" dirty="0">
                <a:solidFill>
                  <a:srgbClr val="FF0000"/>
                </a:solidFill>
              </a:rPr>
              <a:t>性別（</a:t>
            </a:r>
            <a:r>
              <a:rPr kumimoji="1" lang="en-US" altLang="ja-JP" i="1" dirty="0">
                <a:solidFill>
                  <a:srgbClr val="FF0000"/>
                </a:solidFill>
                <a:latin typeface="Century" panose="02040604050505020304" pitchFamily="18" charset="0"/>
              </a:rPr>
              <a:t>p</a:t>
            </a:r>
            <a:r>
              <a:rPr kumimoji="1" lang="en-US" altLang="ja-JP" dirty="0">
                <a:solidFill>
                  <a:srgbClr val="FF0000"/>
                </a:solidFill>
              </a:rPr>
              <a:t>&lt;.10</a:t>
            </a:r>
            <a:r>
              <a:rPr kumimoji="1" lang="ja-JP" altLang="en-US" dirty="0">
                <a:solidFill>
                  <a:srgbClr val="FF0000"/>
                </a:solidFill>
              </a:rPr>
              <a:t>）</a:t>
            </a:r>
            <a:r>
              <a:rPr kumimoji="1" lang="ja-JP" altLang="en-US" dirty="0"/>
              <a:t>：男性</a:t>
            </a:r>
            <a:r>
              <a:rPr kumimoji="1" lang="en-US" altLang="ja-JP" dirty="0"/>
              <a:t>&gt;</a:t>
            </a:r>
            <a:r>
              <a:rPr kumimoji="1" lang="ja-JP" altLang="en-US" dirty="0"/>
              <a:t>女性</a:t>
            </a:r>
            <a:endParaRPr kumimoji="1" lang="en-US" altLang="ja-JP" dirty="0"/>
          </a:p>
          <a:p>
            <a:r>
              <a:rPr kumimoji="1" lang="ja-JP" altLang="en-US" dirty="0"/>
              <a:t>　 →</a:t>
            </a:r>
            <a:r>
              <a:rPr kumimoji="1" lang="ja-JP" altLang="en-US" dirty="0">
                <a:solidFill>
                  <a:srgbClr val="FF0000"/>
                </a:solidFill>
              </a:rPr>
              <a:t>期間（</a:t>
            </a:r>
            <a:r>
              <a:rPr kumimoji="1" lang="en-US" altLang="ja-JP" i="1" dirty="0">
                <a:solidFill>
                  <a:srgbClr val="FF0000"/>
                </a:solidFill>
                <a:latin typeface="Century" panose="02040604050505020304" pitchFamily="18" charset="0"/>
              </a:rPr>
              <a:t>p</a:t>
            </a:r>
            <a:r>
              <a:rPr kumimoji="1" lang="en-US" altLang="ja-JP" dirty="0">
                <a:solidFill>
                  <a:srgbClr val="FF0000"/>
                </a:solidFill>
              </a:rPr>
              <a:t>&lt;.01</a:t>
            </a:r>
            <a:r>
              <a:rPr kumimoji="1" lang="ja-JP" altLang="en-US" dirty="0">
                <a:solidFill>
                  <a:srgbClr val="FF0000"/>
                </a:solidFill>
              </a:rPr>
              <a:t>）</a:t>
            </a:r>
            <a:r>
              <a:rPr kumimoji="1" lang="ja-JP" altLang="en-US" dirty="0"/>
              <a:t>：実験前</a:t>
            </a:r>
            <a:r>
              <a:rPr kumimoji="1" lang="en-US" altLang="ja-JP" dirty="0"/>
              <a:t>&gt;</a:t>
            </a:r>
            <a:r>
              <a:rPr kumimoji="1" lang="ja-JP" altLang="en-US" dirty="0"/>
              <a:t>実験後</a:t>
            </a:r>
            <a:endParaRPr kumimoji="1" lang="en-US" altLang="ja-JP" dirty="0"/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C49B5724-D96C-F4C6-538A-C4A24AD982E7}"/>
              </a:ext>
            </a:extLst>
          </p:cNvPr>
          <p:cNvSpPr/>
          <p:nvPr/>
        </p:nvSpPr>
        <p:spPr>
          <a:xfrm>
            <a:off x="2797500" y="1615776"/>
            <a:ext cx="6756220" cy="378758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ja-JP" altLang="en-US" sz="2800" dirty="0">
                <a:solidFill>
                  <a:schemeClr val="tx1"/>
                </a:solidFill>
                <a:ea typeface="ＭＳ Ｐゴシック"/>
                <a:cs typeface="+mn-lt"/>
              </a:rPr>
              <a:t>　</a:t>
            </a:r>
            <a:r>
              <a:rPr lang="ja-JP" altLang="en-US" sz="3200" dirty="0">
                <a:solidFill>
                  <a:schemeClr val="tx1"/>
                </a:solidFill>
                <a:ea typeface="ＭＳ Ｐゴシック"/>
                <a:cs typeface="+mn-lt"/>
              </a:rPr>
              <a:t>【NA】</a:t>
            </a:r>
          </a:p>
          <a:p>
            <a:r>
              <a:rPr lang="en-US" altLang="ja-JP" sz="2800" dirty="0">
                <a:solidFill>
                  <a:schemeClr val="tx1"/>
                </a:solidFill>
                <a:ea typeface="+mn-lt"/>
                <a:cs typeface="+mn-lt"/>
              </a:rPr>
              <a:t>    ・</a:t>
            </a:r>
            <a:r>
              <a:rPr lang="en-US" altLang="ja-JP" sz="2800" dirty="0" err="1">
                <a:solidFill>
                  <a:schemeClr val="tx1"/>
                </a:solidFill>
                <a:ea typeface="+mn-lt"/>
                <a:cs typeface="+mn-lt"/>
              </a:rPr>
              <a:t>女性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は，</a:t>
            </a:r>
            <a:r>
              <a:rPr lang="en-US" altLang="ja-JP" sz="2800" dirty="0" err="1">
                <a:solidFill>
                  <a:schemeClr val="tx1"/>
                </a:solidFill>
                <a:ea typeface="+mn-lt"/>
                <a:cs typeface="+mn-lt"/>
              </a:rPr>
              <a:t>男性より</a:t>
            </a:r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高か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っ</a:t>
            </a:r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た</a:t>
            </a:r>
            <a:endParaRPr lang="ja-JP" altLang="en-US" sz="2800" dirty="0">
              <a:solidFill>
                <a:schemeClr val="tx1"/>
              </a:solidFill>
              <a:ea typeface="ＭＳ Ｐゴシック"/>
              <a:cs typeface="+mn-lt"/>
            </a:endParaRPr>
          </a:p>
          <a:p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 </a:t>
            </a:r>
            <a:r>
              <a:rPr lang="en-US" altLang="ja-JP" sz="2800" dirty="0">
                <a:solidFill>
                  <a:schemeClr val="tx1"/>
                </a:solidFill>
                <a:ea typeface="+mn-lt"/>
                <a:cs typeface="+mn-lt"/>
              </a:rPr>
              <a:t>   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・</a:t>
            </a:r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実験後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は，実験前より</a:t>
            </a:r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高かった</a:t>
            </a:r>
            <a:endParaRPr lang="en-US" altLang="ja-JP" sz="280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ja-JP" altLang="en-US" sz="2800" dirty="0">
              <a:solidFill>
                <a:schemeClr val="tx1"/>
              </a:solidFill>
              <a:ea typeface="ＭＳ Ｐゴシック"/>
            </a:endParaRPr>
          </a:p>
          <a:p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　</a:t>
            </a:r>
            <a:r>
              <a:rPr lang="ja-JP" altLang="en-US" sz="3200" dirty="0">
                <a:solidFill>
                  <a:schemeClr val="tx1"/>
                </a:solidFill>
                <a:latin typeface="TW Cen MT"/>
                <a:ea typeface="ＭＳ Ｐゴシック"/>
              </a:rPr>
              <a:t>【CA】  </a:t>
            </a:r>
            <a:endParaRPr lang="ja-JP" sz="3200" dirty="0">
              <a:solidFill>
                <a:schemeClr val="tx1"/>
              </a:solidFill>
              <a:latin typeface="Tw Cen MT" panose="020B0602020104020603"/>
              <a:ea typeface="ＭＳ Ｐゴシック"/>
            </a:endParaRPr>
          </a:p>
          <a:p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　　・ 男性は，女性より高い傾向にあった</a:t>
            </a:r>
            <a:endParaRPr lang="en-US" altLang="ja-JP" sz="2800" dirty="0">
              <a:solidFill>
                <a:schemeClr val="tx1"/>
              </a:solidFill>
              <a:latin typeface="TW Cen MT"/>
              <a:ea typeface="ＭＳ Ｐゴシック"/>
            </a:endParaRPr>
          </a:p>
          <a:p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　　・ </a:t>
            </a:r>
            <a:r>
              <a:rPr lang="ja-JP" sz="2800" dirty="0">
                <a:solidFill>
                  <a:schemeClr val="tx1"/>
                </a:solidFill>
                <a:latin typeface="TW Cen MT"/>
                <a:ea typeface="ＭＳ Ｐゴシック"/>
              </a:rPr>
              <a:t>実験</a:t>
            </a:r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前は，実験後より</a:t>
            </a:r>
            <a:r>
              <a:rPr lang="ja-JP" altLang="ja-JP" sz="2800" dirty="0">
                <a:solidFill>
                  <a:schemeClr val="tx1"/>
                </a:solidFill>
                <a:ea typeface="+mn-lt"/>
                <a:cs typeface="+mn-lt"/>
              </a:rPr>
              <a:t>高かった</a:t>
            </a:r>
            <a:endParaRPr lang="ja-JP" altLang="en-US" sz="2800" dirty="0">
              <a:solidFill>
                <a:schemeClr val="tx1"/>
              </a:solidFill>
              <a:latin typeface="TW Cen MT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55984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8" grpId="0"/>
      <p:bldP spid="15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C4239EB7-16A0-0D44-3368-08C87E99CBCA}"/>
              </a:ext>
            </a:extLst>
          </p:cNvPr>
          <p:cNvSpPr/>
          <p:nvPr/>
        </p:nvSpPr>
        <p:spPr>
          <a:xfrm>
            <a:off x="160109" y="949523"/>
            <a:ext cx="1935783" cy="41960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PA</a:t>
            </a:r>
            <a:endParaRPr kumimoji="1" lang="ja-JP" altLang="en-US"/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9CEE02CD-AEAE-516C-ED3C-123D2DDA7ADD}"/>
              </a:ext>
            </a:extLst>
          </p:cNvPr>
          <p:cNvCxnSpPr/>
          <p:nvPr/>
        </p:nvCxnSpPr>
        <p:spPr>
          <a:xfrm>
            <a:off x="166768" y="1297173"/>
            <a:ext cx="0" cy="523375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A930110D-2B1E-C6C7-4334-AD806794F65B}"/>
              </a:ext>
            </a:extLst>
          </p:cNvPr>
          <p:cNvSpPr/>
          <p:nvPr/>
        </p:nvSpPr>
        <p:spPr>
          <a:xfrm>
            <a:off x="8203740" y="949523"/>
            <a:ext cx="1935783" cy="41960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CA</a:t>
            </a:r>
            <a:endParaRPr kumimoji="1" lang="ja-JP" altLang="en-US"/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13570558-62DD-EBBE-8907-F033148924B3}"/>
              </a:ext>
            </a:extLst>
          </p:cNvPr>
          <p:cNvCxnSpPr/>
          <p:nvPr/>
        </p:nvCxnSpPr>
        <p:spPr>
          <a:xfrm>
            <a:off x="8223648" y="1297173"/>
            <a:ext cx="0" cy="523375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938F9632-FA9E-5AAF-2BA9-343D4FD57BAF}"/>
              </a:ext>
            </a:extLst>
          </p:cNvPr>
          <p:cNvSpPr/>
          <p:nvPr/>
        </p:nvSpPr>
        <p:spPr>
          <a:xfrm>
            <a:off x="4176267" y="949523"/>
            <a:ext cx="1935783" cy="419606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NA</a:t>
            </a:r>
            <a:endParaRPr kumimoji="1" lang="ja-JP" altLang="en-US"/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B5DF0396-C1FB-8C74-C7AD-BE3F2992C6D1}"/>
              </a:ext>
            </a:extLst>
          </p:cNvPr>
          <p:cNvCxnSpPr>
            <a:cxnSpLocks/>
          </p:cNvCxnSpPr>
          <p:nvPr/>
        </p:nvCxnSpPr>
        <p:spPr>
          <a:xfrm>
            <a:off x="4194242" y="1224952"/>
            <a:ext cx="0" cy="530597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E529647-F731-FE12-3687-B0A7C14BC8E1}"/>
              </a:ext>
            </a:extLst>
          </p:cNvPr>
          <p:cNvSpPr txBox="1"/>
          <p:nvPr/>
        </p:nvSpPr>
        <p:spPr>
          <a:xfrm>
            <a:off x="4187583" y="4396332"/>
            <a:ext cx="386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・「期間」 </a:t>
            </a:r>
            <a:r>
              <a:rPr kumimoji="1" lang="ja-JP" altLang="en-US" sz="2000" b="1" u="sng" dirty="0"/>
              <a:t>主効果</a:t>
            </a:r>
            <a:endParaRPr kumimoji="1" lang="en-US" altLang="ja-JP" sz="2000" b="1" dirty="0"/>
          </a:p>
          <a:p>
            <a:r>
              <a:rPr kumimoji="1" lang="ja-JP" altLang="en-US" sz="2000" dirty="0"/>
              <a:t>　 →</a:t>
            </a:r>
            <a:r>
              <a:rPr kumimoji="1" lang="ja-JP" altLang="en-US" sz="2000" dirty="0">
                <a:solidFill>
                  <a:srgbClr val="FF0000"/>
                </a:solidFill>
              </a:rPr>
              <a:t>認められた（</a:t>
            </a:r>
            <a:r>
              <a:rPr kumimoji="1" lang="en-US" altLang="ja-JP" sz="2000" i="1" dirty="0">
                <a:solidFill>
                  <a:srgbClr val="FF0000"/>
                </a:solidFill>
                <a:latin typeface="Century" panose="02040604050505020304" pitchFamily="18" charset="0"/>
              </a:rPr>
              <a:t> p</a:t>
            </a:r>
            <a:r>
              <a:rPr kumimoji="1" lang="en-US" altLang="ja-JP" sz="2000" dirty="0">
                <a:solidFill>
                  <a:srgbClr val="FF0000"/>
                </a:solidFill>
              </a:rPr>
              <a:t>&lt;.01</a:t>
            </a:r>
            <a:r>
              <a:rPr kumimoji="1" lang="ja-JP" altLang="en-US" sz="2000" dirty="0">
                <a:solidFill>
                  <a:srgbClr val="FF0000"/>
                </a:solidFill>
              </a:rPr>
              <a:t>）</a:t>
            </a:r>
            <a:endParaRPr kumimoji="1" lang="en-US" altLang="ja-JP" sz="2000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350ADF7-65F5-9CEC-C292-3D3694CBE5D6}"/>
              </a:ext>
            </a:extLst>
          </p:cNvPr>
          <p:cNvSpPr txBox="1"/>
          <p:nvPr/>
        </p:nvSpPr>
        <p:spPr>
          <a:xfrm>
            <a:off x="8264739" y="5154255"/>
            <a:ext cx="3749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・「免許有無」 </a:t>
            </a:r>
            <a:r>
              <a:rPr kumimoji="1" lang="ja-JP" altLang="en-US" sz="2000" b="1" u="sng" dirty="0"/>
              <a:t>主効果，交互作用</a:t>
            </a:r>
            <a:endParaRPr kumimoji="1" lang="en-US" altLang="ja-JP" sz="2000" b="1" u="sng" dirty="0"/>
          </a:p>
          <a:p>
            <a:r>
              <a:rPr kumimoji="1" lang="ja-JP" altLang="en-US" sz="2000" dirty="0"/>
              <a:t>　→</a:t>
            </a:r>
            <a:r>
              <a:rPr kumimoji="1" lang="ja-JP" altLang="en-US" sz="2000" dirty="0">
                <a:solidFill>
                  <a:schemeClr val="accent6">
                    <a:lumMod val="75000"/>
                  </a:schemeClr>
                </a:solidFill>
              </a:rPr>
              <a:t>有意でなかった</a:t>
            </a:r>
            <a:endParaRPr kumimoji="1" lang="en-US" altLang="ja-JP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7243FB-BF5F-E5BE-E4A8-E8AAA440977B}"/>
              </a:ext>
            </a:extLst>
          </p:cNvPr>
          <p:cNvSpPr txBox="1"/>
          <p:nvPr/>
        </p:nvSpPr>
        <p:spPr>
          <a:xfrm>
            <a:off x="8272872" y="4400035"/>
            <a:ext cx="386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・「期間」 </a:t>
            </a:r>
            <a:r>
              <a:rPr kumimoji="1" lang="ja-JP" altLang="en-US" sz="2000" b="1" u="sng" dirty="0"/>
              <a:t>主効果</a:t>
            </a:r>
            <a:endParaRPr kumimoji="1" lang="en-US" altLang="ja-JP" sz="2000" b="1" dirty="0"/>
          </a:p>
          <a:p>
            <a:r>
              <a:rPr kumimoji="1" lang="ja-JP" altLang="en-US" sz="2000" dirty="0"/>
              <a:t>　 →</a:t>
            </a:r>
            <a:r>
              <a:rPr kumimoji="1" lang="ja-JP" altLang="en-US" sz="2000" dirty="0">
                <a:solidFill>
                  <a:srgbClr val="FF0000"/>
                </a:solidFill>
              </a:rPr>
              <a:t>認められた（</a:t>
            </a:r>
            <a:r>
              <a:rPr kumimoji="1" lang="en-US" altLang="ja-JP" sz="2000" i="1" dirty="0">
                <a:solidFill>
                  <a:srgbClr val="FF0000"/>
                </a:solidFill>
                <a:latin typeface="Century" panose="02040604050505020304" pitchFamily="18" charset="0"/>
              </a:rPr>
              <a:t> p</a:t>
            </a:r>
            <a:r>
              <a:rPr kumimoji="1" lang="en-US" altLang="ja-JP" sz="2000" dirty="0">
                <a:solidFill>
                  <a:srgbClr val="FF0000"/>
                </a:solidFill>
              </a:rPr>
              <a:t>&lt;.01</a:t>
            </a:r>
            <a:r>
              <a:rPr kumimoji="1" lang="ja-JP" altLang="en-US" sz="2000" dirty="0">
                <a:solidFill>
                  <a:srgbClr val="FF0000"/>
                </a:solidFill>
              </a:rPr>
              <a:t>）</a:t>
            </a:r>
            <a:endParaRPr kumimoji="1" lang="en-US" altLang="ja-JP" sz="2000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55FD30A-6FF8-58FF-EA3C-7EDCA915AAD0}"/>
              </a:ext>
            </a:extLst>
          </p:cNvPr>
          <p:cNvSpPr txBox="1"/>
          <p:nvPr/>
        </p:nvSpPr>
        <p:spPr>
          <a:xfrm>
            <a:off x="4176267" y="5154255"/>
            <a:ext cx="3777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・「免許有無」 </a:t>
            </a:r>
            <a:r>
              <a:rPr kumimoji="1" lang="ja-JP" altLang="en-US" sz="2000" b="1" u="sng" dirty="0"/>
              <a:t>主効果，交互作用</a:t>
            </a:r>
            <a:endParaRPr kumimoji="1" lang="en-US" altLang="ja-JP" sz="2000" b="1" dirty="0"/>
          </a:p>
          <a:p>
            <a:r>
              <a:rPr kumimoji="1" lang="en-US" altLang="ja-JP" sz="2000" dirty="0"/>
              <a:t> </a:t>
            </a:r>
            <a:r>
              <a:rPr kumimoji="1" lang="ja-JP" altLang="en-US" sz="2000" dirty="0"/>
              <a:t>　→</a:t>
            </a:r>
            <a:r>
              <a:rPr kumimoji="1" lang="ja-JP" altLang="en-US" sz="2000" dirty="0">
                <a:solidFill>
                  <a:schemeClr val="accent6">
                    <a:lumMod val="75000"/>
                  </a:schemeClr>
                </a:solidFill>
              </a:rPr>
              <a:t>有意でなかった</a:t>
            </a:r>
            <a:endParaRPr kumimoji="1" lang="en-US" altLang="ja-JP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1EFBEB09-D5DF-047D-306F-82519165C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00" y="1473070"/>
            <a:ext cx="3929746" cy="240487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9D7F618-DB47-637E-8C57-A42FB2550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3007" y="1473069"/>
            <a:ext cx="3772226" cy="2404871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975190A2-0FFC-C4DE-12EB-6FBF212578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9888" y="1473069"/>
            <a:ext cx="3860673" cy="2404871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25BADF8-2894-5B4A-4F88-C54C3675EFCC}"/>
              </a:ext>
            </a:extLst>
          </p:cNvPr>
          <p:cNvSpPr txBox="1"/>
          <p:nvPr/>
        </p:nvSpPr>
        <p:spPr>
          <a:xfrm>
            <a:off x="199876" y="4393641"/>
            <a:ext cx="386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・</a:t>
            </a:r>
            <a:r>
              <a:rPr kumimoji="1" lang="ja-JP" altLang="en-US" sz="2000" b="1" u="sng" dirty="0"/>
              <a:t>主効果，交互作用</a:t>
            </a:r>
            <a:endParaRPr kumimoji="1" lang="en-US" altLang="ja-JP" sz="2000" b="1" u="sng" dirty="0"/>
          </a:p>
          <a:p>
            <a:r>
              <a:rPr kumimoji="1" lang="ja-JP" altLang="en-US" sz="2000" dirty="0"/>
              <a:t>　 →いずれも</a:t>
            </a:r>
            <a:r>
              <a:rPr kumimoji="1" lang="ja-JP" altLang="en-US" sz="2000" dirty="0">
                <a:solidFill>
                  <a:schemeClr val="accent6">
                    <a:lumMod val="75000"/>
                  </a:schemeClr>
                </a:solidFill>
              </a:rPr>
              <a:t>有意でなかった</a:t>
            </a:r>
            <a:endParaRPr kumimoji="1" lang="en-US" altLang="ja-JP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F0D7E714-E9E5-0D63-9688-9ECD5237565F}"/>
              </a:ext>
            </a:extLst>
          </p:cNvPr>
          <p:cNvSpPr/>
          <p:nvPr/>
        </p:nvSpPr>
        <p:spPr>
          <a:xfrm>
            <a:off x="2683522" y="2134119"/>
            <a:ext cx="6570816" cy="32779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altLang="ja-JP" sz="3200" dirty="0">
                <a:solidFill>
                  <a:schemeClr val="tx1"/>
                </a:solidFill>
                <a:ea typeface="+mn-lt"/>
                <a:cs typeface="+mn-lt"/>
              </a:rPr>
              <a:t>【NA】</a:t>
            </a:r>
            <a:endParaRPr lang="ja-JP" sz="3200" dirty="0">
              <a:solidFill>
                <a:schemeClr val="tx1"/>
              </a:solidFill>
              <a:ea typeface="ＭＳ Ｐゴシック"/>
              <a:cs typeface="+mn-lt"/>
            </a:endParaRPr>
          </a:p>
          <a:p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　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・</a:t>
            </a:r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実験後は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，</a:t>
            </a:r>
            <a:r>
              <a:rPr lang="ja-JP" sz="2800" dirty="0">
                <a:solidFill>
                  <a:schemeClr val="tx1"/>
                </a:solidFill>
                <a:ea typeface="+mn-lt"/>
                <a:cs typeface="+mn-lt"/>
              </a:rPr>
              <a:t>実験前より高</a:t>
            </a:r>
            <a:r>
              <a:rPr lang="ja-JP" altLang="en-US" sz="2800" dirty="0">
                <a:solidFill>
                  <a:schemeClr val="tx1"/>
                </a:solidFill>
                <a:ea typeface="+mn-lt"/>
                <a:cs typeface="+mn-lt"/>
              </a:rPr>
              <a:t>かった</a:t>
            </a:r>
            <a:endParaRPr lang="en-US" altLang="ja-JP" sz="280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ja-JP" sz="2800" dirty="0">
              <a:solidFill>
                <a:schemeClr val="tx1"/>
              </a:solidFill>
              <a:ea typeface="ＭＳ Ｐゴシック"/>
            </a:endParaRPr>
          </a:p>
          <a:p>
            <a:endParaRPr lang="ja-JP" altLang="en-US" sz="800" dirty="0">
              <a:solidFill>
                <a:schemeClr val="tx1"/>
              </a:solidFill>
              <a:latin typeface="Tw Cen MT"/>
              <a:ea typeface="+mn-lt"/>
            </a:endParaRPr>
          </a:p>
          <a:p>
            <a:r>
              <a:rPr lang="en-US" altLang="ja-JP" sz="2800" dirty="0">
                <a:solidFill>
                  <a:schemeClr val="tx1"/>
                </a:solidFill>
                <a:latin typeface="TW Cen MT"/>
                <a:ea typeface="+mn-lt"/>
              </a:rPr>
              <a:t>【CA】</a:t>
            </a:r>
            <a:endParaRPr lang="ja-JP" sz="2800" dirty="0">
              <a:solidFill>
                <a:schemeClr val="tx1"/>
              </a:solidFill>
              <a:ea typeface="ＭＳ Ｐゴシック"/>
            </a:endParaRPr>
          </a:p>
          <a:p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 　 ・ </a:t>
            </a:r>
            <a:r>
              <a:rPr lang="ja-JP" sz="2800" dirty="0">
                <a:solidFill>
                  <a:schemeClr val="tx1"/>
                </a:solidFill>
                <a:latin typeface="TW Cen MT"/>
                <a:ea typeface="ＭＳ Ｐゴシック"/>
              </a:rPr>
              <a:t>実験</a:t>
            </a:r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後</a:t>
            </a:r>
            <a:r>
              <a:rPr lang="ja-JP" sz="2800" dirty="0">
                <a:solidFill>
                  <a:schemeClr val="tx1"/>
                </a:solidFill>
                <a:latin typeface="TW Cen MT"/>
                <a:ea typeface="ＭＳ Ｐゴシック"/>
              </a:rPr>
              <a:t>は</a:t>
            </a:r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，</a:t>
            </a:r>
            <a:r>
              <a:rPr lang="ja-JP" sz="2800" dirty="0">
                <a:solidFill>
                  <a:schemeClr val="tx1"/>
                </a:solidFill>
                <a:latin typeface="TW Cen MT"/>
                <a:ea typeface="ＭＳ Ｐゴシック"/>
              </a:rPr>
              <a:t>実験</a:t>
            </a:r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前</a:t>
            </a:r>
            <a:r>
              <a:rPr lang="ja-JP" sz="2800" dirty="0">
                <a:solidFill>
                  <a:schemeClr val="tx1"/>
                </a:solidFill>
                <a:latin typeface="TW Cen MT"/>
                <a:ea typeface="ＭＳ Ｐゴシック"/>
              </a:rPr>
              <a:t>より</a:t>
            </a:r>
            <a:r>
              <a:rPr lang="ja-JP" altLang="en-US" sz="2800" dirty="0">
                <a:solidFill>
                  <a:schemeClr val="tx1"/>
                </a:solidFill>
                <a:latin typeface="TW Cen MT"/>
                <a:ea typeface="ＭＳ Ｐゴシック"/>
              </a:rPr>
              <a:t>低かった</a:t>
            </a:r>
            <a:endParaRPr lang="ja-JP" sz="2800" dirty="0">
              <a:solidFill>
                <a:schemeClr val="tx1"/>
              </a:solidFill>
              <a:ea typeface="ＭＳ Ｐゴシック"/>
            </a:endParaRP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B4C5E656-4F5F-8152-01E4-90D3C14D0D5C}"/>
              </a:ext>
            </a:extLst>
          </p:cNvPr>
          <p:cNvSpPr txBox="1">
            <a:spLocks/>
          </p:cNvSpPr>
          <p:nvPr/>
        </p:nvSpPr>
        <p:spPr>
          <a:xfrm>
            <a:off x="301130" y="137281"/>
            <a:ext cx="11350400" cy="627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900" dirty="0">
                <a:ea typeface="ＭＳ Ｐゴシック"/>
              </a:rPr>
              <a:t>≪心理指標≫ </a:t>
            </a:r>
            <a:r>
              <a:rPr lang="en-US" altLang="ja-JP" sz="2900" dirty="0">
                <a:ea typeface="ＭＳ Ｐゴシック"/>
              </a:rPr>
              <a:t>2</a:t>
            </a:r>
            <a:r>
              <a:rPr lang="ja-JP" altLang="en-US" sz="2900" dirty="0">
                <a:ea typeface="ＭＳ Ｐゴシック"/>
              </a:rPr>
              <a:t>（免許有無：有り，無し）</a:t>
            </a:r>
            <a:r>
              <a:rPr lang="en-US" altLang="ja-JP" sz="2900" dirty="0">
                <a:ea typeface="ＭＳ Ｐゴシック"/>
              </a:rPr>
              <a:t>×2</a:t>
            </a:r>
            <a:r>
              <a:rPr lang="ja-JP" altLang="en-US" sz="2900" dirty="0">
                <a:ea typeface="ＭＳ Ｐゴシック"/>
              </a:rPr>
              <a:t>（実験前後：実験前，実験後）</a:t>
            </a:r>
          </a:p>
        </p:txBody>
      </p:sp>
    </p:spTree>
    <p:extLst>
      <p:ext uri="{BB962C8B-B14F-4D97-AF65-F5344CB8AC3E}">
        <p14:creationId xmlns:p14="http://schemas.microsoft.com/office/powerpoint/2010/main" val="6230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  <p:bldP spid="3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B4B02F-AD18-1063-D29F-655B949A4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036" y="68193"/>
            <a:ext cx="4407008" cy="646331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>
                <a:latin typeface="ＭＳ Ｐゴシック"/>
                <a:ea typeface="ＭＳ Ｐゴシック"/>
              </a:rPr>
              <a:t>考察≪生理指標≫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AE4E698-99E4-EDE1-7CDF-0638AE401E44}"/>
              </a:ext>
            </a:extLst>
          </p:cNvPr>
          <p:cNvSpPr txBox="1"/>
          <p:nvPr/>
        </p:nvSpPr>
        <p:spPr>
          <a:xfrm>
            <a:off x="1111891" y="863921"/>
            <a:ext cx="690394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2900" b="1" dirty="0">
                <a:ea typeface="ＭＳ Ｐゴシック"/>
              </a:rPr>
              <a:t>SC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6CFFB9-2991-A143-2C3C-549D51B81C40}"/>
              </a:ext>
            </a:extLst>
          </p:cNvPr>
          <p:cNvSpPr txBox="1"/>
          <p:nvPr/>
        </p:nvSpPr>
        <p:spPr>
          <a:xfrm>
            <a:off x="6338642" y="858495"/>
            <a:ext cx="695797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2900" b="1" dirty="0">
                <a:ea typeface="ＭＳ Ｐゴシック"/>
              </a:rPr>
              <a:t>ST</a:t>
            </a:r>
            <a:endParaRPr lang="ja-JP" altLang="en-US" sz="29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7EB9827-98E7-9242-86DD-4BE94F699272}"/>
              </a:ext>
            </a:extLst>
          </p:cNvPr>
          <p:cNvSpPr txBox="1"/>
          <p:nvPr/>
        </p:nvSpPr>
        <p:spPr>
          <a:xfrm>
            <a:off x="1111890" y="1381647"/>
            <a:ext cx="4964361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900" dirty="0">
                <a:latin typeface="MS PGothic"/>
                <a:ea typeface="MS PGothic"/>
                <a:cs typeface="+mn-lt"/>
              </a:rPr>
              <a:t>・衝突前後：</a:t>
            </a:r>
            <a:r>
              <a:rPr lang="ja-JP" altLang="en-US" sz="1900" u="sng" dirty="0">
                <a:latin typeface="MS PGothic"/>
                <a:ea typeface="MS PGothic"/>
                <a:cs typeface="+mn-lt"/>
              </a:rPr>
              <a:t>衝突後</a:t>
            </a:r>
            <a:r>
              <a:rPr lang="ja-JP" sz="1900" dirty="0">
                <a:latin typeface="MS PGothic"/>
                <a:ea typeface="MS PGothic"/>
                <a:cs typeface="+mn-lt"/>
              </a:rPr>
              <a:t>の</a:t>
            </a:r>
            <a:r>
              <a:rPr lang="en-US" altLang="ja-JP" sz="1900" dirty="0">
                <a:latin typeface="MS PGothic"/>
                <a:ea typeface="MS PGothic"/>
                <a:cs typeface="+mn-lt"/>
              </a:rPr>
              <a:t>SC</a:t>
            </a:r>
            <a:r>
              <a:rPr lang="ja-JP" sz="1900" dirty="0">
                <a:latin typeface="MS PGothic"/>
                <a:ea typeface="MS PGothic"/>
                <a:cs typeface="+mn-lt"/>
              </a:rPr>
              <a:t>が</a:t>
            </a:r>
            <a:r>
              <a:rPr lang="ja-JP" altLang="en-US" sz="1900" dirty="0">
                <a:latin typeface="MS PGothic"/>
                <a:ea typeface="MS PGothic"/>
                <a:cs typeface="+mn-lt"/>
              </a:rPr>
              <a:t>有意に高</a:t>
            </a:r>
            <a:r>
              <a:rPr lang="ja-JP" sz="1900" dirty="0">
                <a:latin typeface="MS PGothic"/>
                <a:ea typeface="MS PGothic"/>
                <a:cs typeface="+mn-lt"/>
              </a:rPr>
              <a:t>かった</a:t>
            </a:r>
            <a:r>
              <a:rPr lang="ja-JP" altLang="en-US" sz="1900" dirty="0">
                <a:latin typeface="MS PGothic"/>
                <a:ea typeface="MS PGothic"/>
                <a:cs typeface="+mn-lt"/>
              </a:rPr>
              <a:t>．</a:t>
            </a:r>
            <a:br>
              <a:rPr lang="ja-JP" altLang="en-US" sz="1900" dirty="0">
                <a:latin typeface="MS PGothic"/>
                <a:ea typeface="MS PGothic"/>
                <a:cs typeface="+mn-lt"/>
              </a:rPr>
            </a:br>
            <a:r>
              <a:rPr lang="ja-JP" altLang="en-US" sz="1900" dirty="0">
                <a:latin typeface="MS PGothic"/>
                <a:ea typeface="MS PGothic"/>
                <a:cs typeface="+mn-lt"/>
              </a:rPr>
              <a:t>・</a:t>
            </a:r>
            <a:r>
              <a:rPr lang="ja-JP" altLang="en-US" sz="1900" dirty="0">
                <a:latin typeface="MS PGothic"/>
                <a:ea typeface="MS PGothic"/>
              </a:rPr>
              <a:t>１試行目 ：</a:t>
            </a:r>
            <a:r>
              <a:rPr lang="ja-JP" altLang="en-US" sz="1900" u="sng" dirty="0">
                <a:latin typeface="MS PGothic"/>
                <a:ea typeface="MS PGothic"/>
              </a:rPr>
              <a:t>衝突後</a:t>
            </a:r>
            <a:r>
              <a:rPr lang="ja-JP" sz="1900" dirty="0">
                <a:latin typeface="MS PGothic"/>
                <a:ea typeface="MS PGothic"/>
              </a:rPr>
              <a:t>の</a:t>
            </a:r>
            <a:r>
              <a:rPr lang="en-US" altLang="ja-JP" sz="1900" dirty="0">
                <a:latin typeface="MS PGothic"/>
                <a:ea typeface="MS PGothic"/>
              </a:rPr>
              <a:t>SC</a:t>
            </a:r>
            <a:r>
              <a:rPr lang="ja-JP" altLang="en-US" sz="1900" dirty="0">
                <a:latin typeface="MS PGothic"/>
                <a:ea typeface="MS PGothic"/>
              </a:rPr>
              <a:t>が高い傾向にあった．</a:t>
            </a:r>
            <a:endParaRPr lang="ja-JP" sz="1900" dirty="0">
              <a:latin typeface="MS PGothic"/>
              <a:ea typeface="MS PGothic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1901CB-3EF3-79C3-EAAD-6068EF775A8D}"/>
              </a:ext>
            </a:extLst>
          </p:cNvPr>
          <p:cNvSpPr txBox="1"/>
          <p:nvPr/>
        </p:nvSpPr>
        <p:spPr>
          <a:xfrm>
            <a:off x="6338642" y="1381647"/>
            <a:ext cx="4964361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1900" dirty="0">
                <a:latin typeface="MS PGothic"/>
                <a:ea typeface="MS PGothic"/>
              </a:rPr>
              <a:t>・衝突前後：衝突前後で</a:t>
            </a:r>
            <a:r>
              <a:rPr lang="ja-JP" sz="1900" dirty="0">
                <a:latin typeface="MS PGothic"/>
                <a:ea typeface="MS PGothic"/>
              </a:rPr>
              <a:t>違い</a:t>
            </a:r>
            <a:r>
              <a:rPr lang="ja-JP" altLang="en-US" sz="1900" dirty="0">
                <a:latin typeface="MS PGothic"/>
                <a:ea typeface="MS PGothic"/>
              </a:rPr>
              <a:t>はなかった．</a:t>
            </a:r>
            <a:endParaRPr lang="en-US" altLang="ja-JP" sz="1900" dirty="0">
              <a:latin typeface="MS PGothic"/>
              <a:ea typeface="MS PGothic"/>
            </a:endParaRPr>
          </a:p>
          <a:p>
            <a:pPr algn="l"/>
            <a:r>
              <a:rPr lang="ja-JP" altLang="en-US" sz="1900" dirty="0">
                <a:latin typeface="MS PGothic"/>
                <a:ea typeface="MS PGothic"/>
              </a:rPr>
              <a:t>・１試行目 ：</a:t>
            </a:r>
            <a:r>
              <a:rPr lang="ja-JP" altLang="en-US" sz="1900" u="sng" dirty="0">
                <a:latin typeface="MS PGothic"/>
                <a:ea typeface="MS PGothic"/>
              </a:rPr>
              <a:t>衝突後</a:t>
            </a:r>
            <a:r>
              <a:rPr lang="ja-JP" altLang="en-US" sz="1900" dirty="0">
                <a:latin typeface="MS PGothic"/>
                <a:ea typeface="MS PGothic"/>
              </a:rPr>
              <a:t>のSTが有意に低くなった．</a:t>
            </a:r>
            <a:endParaRPr lang="ja-JP" sz="1900" dirty="0">
              <a:latin typeface="MS PGothic"/>
              <a:ea typeface="MS PGothic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BEE715E-31BC-C378-B2B7-19438D4956F0}"/>
              </a:ext>
            </a:extLst>
          </p:cNvPr>
          <p:cNvSpPr txBox="1"/>
          <p:nvPr/>
        </p:nvSpPr>
        <p:spPr>
          <a:xfrm>
            <a:off x="2601387" y="5816812"/>
            <a:ext cx="747451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2200" b="1" dirty="0">
                <a:ea typeface="ＭＳ Ｐゴシック"/>
              </a:rPr>
              <a:t>1</a:t>
            </a:r>
            <a:r>
              <a:rPr lang="ja-JP" altLang="en-US" sz="2200" b="1" dirty="0">
                <a:ea typeface="ＭＳ Ｐゴシック"/>
              </a:rPr>
              <a:t>試行目以降</a:t>
            </a:r>
            <a:r>
              <a:rPr lang="ja-JP" altLang="en-US" sz="2200" dirty="0">
                <a:ea typeface="ＭＳ Ｐゴシック"/>
              </a:rPr>
              <a:t>は</a:t>
            </a:r>
            <a:r>
              <a:rPr lang="en-US" altLang="ja-JP" sz="2200" dirty="0">
                <a:ea typeface="ＭＳ Ｐゴシック"/>
              </a:rPr>
              <a:t>, </a:t>
            </a:r>
            <a:r>
              <a:rPr lang="ja-JP" altLang="en-US" sz="2200" dirty="0">
                <a:ea typeface="ＭＳ Ｐゴシック"/>
              </a:rPr>
              <a:t>実験への</a:t>
            </a:r>
            <a:r>
              <a:rPr lang="en-US" altLang="ja-JP" sz="3200" dirty="0">
                <a:latin typeface="+mn-ea"/>
              </a:rPr>
              <a:t>“</a:t>
            </a:r>
            <a:r>
              <a:rPr lang="ja-JP" altLang="en-US" sz="3200" dirty="0">
                <a:solidFill>
                  <a:srgbClr val="7030A0"/>
                </a:solidFill>
                <a:ea typeface="ＭＳ Ｐゴシック"/>
              </a:rPr>
              <a:t>慣れ</a:t>
            </a:r>
            <a:r>
              <a:rPr lang="en-US" altLang="ja-JP" sz="3200" dirty="0">
                <a:latin typeface="+mn-ea"/>
              </a:rPr>
              <a:t>”</a:t>
            </a:r>
            <a:r>
              <a:rPr lang="ja-JP" altLang="en-US" sz="2200" dirty="0">
                <a:ea typeface="ＭＳ Ｐゴシック"/>
              </a:rPr>
              <a:t>が影響した可能性がある．</a:t>
            </a:r>
          </a:p>
        </p:txBody>
      </p:sp>
      <p:sp>
        <p:nvSpPr>
          <p:cNvPr id="18" name="左中かっこ 17">
            <a:extLst>
              <a:ext uri="{FF2B5EF4-FFF2-40B4-BE49-F238E27FC236}">
                <a16:creationId xmlns:a16="http://schemas.microsoft.com/office/drawing/2014/main" id="{EEA5C47B-967E-F350-B73D-6CCAEAB5A5AE}"/>
              </a:ext>
            </a:extLst>
          </p:cNvPr>
          <p:cNvSpPr/>
          <p:nvPr/>
        </p:nvSpPr>
        <p:spPr>
          <a:xfrm rot="16200000">
            <a:off x="5637027" y="172684"/>
            <a:ext cx="355935" cy="4409913"/>
          </a:xfrm>
          <a:prstGeom prst="leftBrace">
            <a:avLst>
              <a:gd name="adj1" fmla="val 230753"/>
              <a:gd name="adj2" fmla="val 49786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9CFD35C-6CF6-439A-D5C7-EB68D9AB66F0}"/>
              </a:ext>
            </a:extLst>
          </p:cNvPr>
          <p:cNvSpPr txBox="1"/>
          <p:nvPr/>
        </p:nvSpPr>
        <p:spPr>
          <a:xfrm>
            <a:off x="1292161" y="3073334"/>
            <a:ext cx="10288069" cy="10464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000" dirty="0">
                <a:ea typeface="ＭＳ Ｐゴシック"/>
              </a:rPr>
              <a:t>・山根 </a:t>
            </a:r>
            <a:r>
              <a:rPr lang="en-US" altLang="ja-JP" sz="2000" dirty="0">
                <a:ea typeface="ＭＳ Ｐゴシック"/>
              </a:rPr>
              <a:t>(2005)</a:t>
            </a:r>
            <a:r>
              <a:rPr lang="ja-JP" altLang="en-US" sz="2000" dirty="0">
                <a:ea typeface="ＭＳ Ｐゴシック"/>
              </a:rPr>
              <a:t>は</a:t>
            </a:r>
            <a:r>
              <a:rPr lang="en-US" altLang="ja-JP" sz="2000" dirty="0">
                <a:ea typeface="ＭＳ Ｐゴシック"/>
              </a:rPr>
              <a:t>, </a:t>
            </a:r>
            <a:r>
              <a:rPr lang="ja-JP" altLang="en-US" sz="2000" dirty="0">
                <a:ea typeface="ＭＳ Ｐゴシック"/>
              </a:rPr>
              <a:t>「驚き」は交感神経の働きを促進させ，生理的ストレスを高めると報告した．</a:t>
            </a:r>
            <a:endParaRPr lang="en-US" altLang="ja-JP" sz="2000" dirty="0">
              <a:ea typeface="ＭＳ Ｐゴシック"/>
            </a:endParaRPr>
          </a:p>
          <a:p>
            <a:r>
              <a:rPr lang="ja-JP" altLang="en-US" sz="2000" dirty="0">
                <a:ea typeface="ＭＳ Ｐゴシック"/>
              </a:rPr>
              <a:t>・</a:t>
            </a:r>
            <a:r>
              <a:rPr lang="en-US" altLang="ja-JP" sz="2000" dirty="0">
                <a:ea typeface="ＭＳ Ｐゴシック"/>
              </a:rPr>
              <a:t>VR</a:t>
            </a:r>
            <a:r>
              <a:rPr lang="ja-JP" altLang="en-US" sz="2000" dirty="0">
                <a:ea typeface="ＭＳ Ｐゴシック"/>
              </a:rPr>
              <a:t>ゴーグルなどで没入感の高まった中</a:t>
            </a:r>
            <a:r>
              <a:rPr lang="en-US" altLang="ja-JP" sz="2000" dirty="0">
                <a:ea typeface="ＭＳ Ｐゴシック"/>
              </a:rPr>
              <a:t>, </a:t>
            </a:r>
            <a:r>
              <a:rPr lang="ja-JP" altLang="en-US" sz="2000" dirty="0">
                <a:ea typeface="ＭＳ Ｐゴシック"/>
              </a:rPr>
              <a:t>突如現れた</a:t>
            </a:r>
            <a:r>
              <a:rPr lang="ja-JP" altLang="en-US" sz="2000" u="sng" dirty="0">
                <a:latin typeface="MS PGothic"/>
                <a:ea typeface="MS PGothic"/>
              </a:rPr>
              <a:t>猛スピードで接近する車</a:t>
            </a:r>
            <a:r>
              <a:rPr lang="ja-JP" altLang="en-US" sz="2000" dirty="0">
                <a:latin typeface="MS PGothic"/>
                <a:ea typeface="MS PGothic"/>
              </a:rPr>
              <a:t>に</a:t>
            </a:r>
            <a:r>
              <a:rPr lang="ja-JP" altLang="en-US" sz="2000" b="1" dirty="0">
                <a:latin typeface="MS PGothic"/>
                <a:ea typeface="MS PGothic"/>
              </a:rPr>
              <a:t>驚き</a:t>
            </a:r>
            <a:r>
              <a:rPr lang="en-US" altLang="ja-JP" sz="2000" dirty="0">
                <a:latin typeface="MS PGothic"/>
                <a:ea typeface="MS PGothic"/>
              </a:rPr>
              <a:t>, </a:t>
            </a:r>
          </a:p>
          <a:p>
            <a:r>
              <a:rPr lang="ja-JP" altLang="en-US" sz="2000" dirty="0">
                <a:latin typeface="MS PGothic"/>
                <a:ea typeface="MS PGothic"/>
              </a:rPr>
              <a:t>　衝突後にストレス反応がみられたのではないか．</a:t>
            </a:r>
            <a:endParaRPr lang="en-US" altLang="ja-JP" sz="2000" dirty="0">
              <a:latin typeface="MS PGothic"/>
              <a:ea typeface="MS PGothic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9F5E894-C569-F0E8-BE0D-761B063D5C6F}"/>
              </a:ext>
            </a:extLst>
          </p:cNvPr>
          <p:cNvSpPr txBox="1"/>
          <p:nvPr/>
        </p:nvSpPr>
        <p:spPr>
          <a:xfrm>
            <a:off x="984034" y="4122472"/>
            <a:ext cx="226789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latin typeface="MS PGothic"/>
                <a:ea typeface="MS PGothic"/>
              </a:rPr>
              <a:t>②</a:t>
            </a:r>
            <a:r>
              <a:rPr lang="ja-JP" altLang="en-US" sz="2800" dirty="0">
                <a:ea typeface="ＭＳ Ｐゴシック"/>
              </a:rPr>
              <a:t> “</a:t>
            </a:r>
            <a:r>
              <a:rPr lang="ja-JP" altLang="en-US" sz="2800" dirty="0">
                <a:solidFill>
                  <a:srgbClr val="FF0000"/>
                </a:solidFill>
                <a:ea typeface="ＭＳ Ｐゴシック"/>
              </a:rPr>
              <a:t>個人差</a:t>
            </a:r>
            <a:r>
              <a:rPr lang="ja-JP" altLang="en-US" sz="2800" dirty="0">
                <a:ea typeface="ＭＳ Ｐゴシック"/>
              </a:rPr>
              <a:t>”</a:t>
            </a:r>
            <a:endParaRPr lang="en-US" altLang="ja-JP" sz="2800" dirty="0">
              <a:latin typeface="MS PGothic"/>
              <a:ea typeface="MS PGothic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80F3774-781E-4700-1C1F-B5E16D348C3C}"/>
              </a:ext>
            </a:extLst>
          </p:cNvPr>
          <p:cNvSpPr txBox="1"/>
          <p:nvPr/>
        </p:nvSpPr>
        <p:spPr>
          <a:xfrm>
            <a:off x="1219986" y="4652800"/>
            <a:ext cx="1023731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000" dirty="0">
                <a:latin typeface="MS PGothic"/>
                <a:ea typeface="MS PGothic"/>
              </a:rPr>
              <a:t>・</a:t>
            </a:r>
            <a:r>
              <a:rPr lang="en-US" altLang="ja-JP" sz="2000" dirty="0">
                <a:latin typeface="MS PGothic"/>
                <a:ea typeface="MS PGothic"/>
              </a:rPr>
              <a:t>ST</a:t>
            </a:r>
            <a:r>
              <a:rPr lang="ja-JP" altLang="en-US" sz="2000" dirty="0">
                <a:latin typeface="MS PGothic"/>
                <a:ea typeface="MS PGothic"/>
              </a:rPr>
              <a:t>を測定指標とした虚偽検出や</a:t>
            </a:r>
            <a:r>
              <a:rPr lang="en-US" altLang="ja-JP" sz="2000" dirty="0">
                <a:latin typeface="MS PGothic"/>
                <a:ea typeface="MS PGothic"/>
              </a:rPr>
              <a:t>Biofeedback</a:t>
            </a:r>
            <a:r>
              <a:rPr lang="ja-JP" altLang="en-US" sz="2000" dirty="0">
                <a:latin typeface="MS PGothic"/>
                <a:ea typeface="MS PGothic"/>
              </a:rPr>
              <a:t>は，</a:t>
            </a:r>
            <a:r>
              <a:rPr lang="ja-JP" altLang="en-US" sz="2000" dirty="0">
                <a:solidFill>
                  <a:srgbClr val="FF0000"/>
                </a:solidFill>
                <a:latin typeface="MS PGothic"/>
                <a:ea typeface="MS PGothic"/>
              </a:rPr>
              <a:t>個人差</a:t>
            </a:r>
            <a:r>
              <a:rPr lang="ja-JP" altLang="en-US" sz="2000" dirty="0">
                <a:latin typeface="MS PGothic"/>
                <a:ea typeface="MS PGothic"/>
              </a:rPr>
              <a:t>を考慮し</a:t>
            </a:r>
            <a:r>
              <a:rPr lang="en-US" altLang="ja-JP" sz="2000" b="1" u="sng" dirty="0">
                <a:solidFill>
                  <a:srgbClr val="FF0000"/>
                </a:solidFill>
                <a:latin typeface="MS PGothic"/>
                <a:ea typeface="MS PGothic"/>
              </a:rPr>
              <a:t>30</a:t>
            </a:r>
            <a:r>
              <a:rPr lang="ja-JP" altLang="en-US" sz="2000" b="1" u="sng" dirty="0">
                <a:solidFill>
                  <a:srgbClr val="FF0000"/>
                </a:solidFill>
                <a:latin typeface="MS PGothic"/>
                <a:ea typeface="MS PGothic"/>
              </a:rPr>
              <a:t>秒間</a:t>
            </a:r>
            <a:r>
              <a:rPr lang="ja-JP" altLang="en-US" sz="2000" dirty="0">
                <a:latin typeface="MS PGothic"/>
                <a:ea typeface="MS PGothic"/>
              </a:rPr>
              <a:t>の変化量を用いる．</a:t>
            </a:r>
            <a:endParaRPr lang="en-US" altLang="ja-JP" sz="2000" dirty="0">
              <a:latin typeface="MS PGothic"/>
              <a:ea typeface="MS PGothic"/>
            </a:endParaRPr>
          </a:p>
          <a:p>
            <a:r>
              <a:rPr lang="ja-JP" altLang="en-US" sz="2000" dirty="0">
                <a:latin typeface="MS PGothic"/>
                <a:ea typeface="MS PGothic"/>
              </a:rPr>
              <a:t>・本研究では</a:t>
            </a:r>
            <a:r>
              <a:rPr lang="en-US" altLang="ja-JP" sz="2000" u="sng" dirty="0">
                <a:solidFill>
                  <a:srgbClr val="7030A0"/>
                </a:solidFill>
                <a:latin typeface="MS PGothic"/>
                <a:ea typeface="MS PGothic"/>
              </a:rPr>
              <a:t>15</a:t>
            </a:r>
            <a:r>
              <a:rPr lang="ja-JP" altLang="en-US" sz="2000" u="sng" dirty="0">
                <a:solidFill>
                  <a:srgbClr val="7030A0"/>
                </a:solidFill>
                <a:latin typeface="MS PGothic"/>
                <a:ea typeface="MS PGothic"/>
              </a:rPr>
              <a:t>秒間</a:t>
            </a:r>
            <a:r>
              <a:rPr lang="ja-JP" altLang="en-US" sz="2000" dirty="0">
                <a:solidFill>
                  <a:srgbClr val="7030A0"/>
                </a:solidFill>
                <a:latin typeface="MS PGothic"/>
                <a:ea typeface="MS PGothic"/>
              </a:rPr>
              <a:t>のデータを使用</a:t>
            </a:r>
            <a:r>
              <a:rPr lang="ja-JP" altLang="en-US" sz="2000" dirty="0">
                <a:latin typeface="MS PGothic"/>
                <a:ea typeface="MS PGothic"/>
              </a:rPr>
              <a:t>したことから，個人差を相殺できず衝突前後で有意な差が</a:t>
            </a:r>
            <a:endParaRPr lang="en-US" altLang="ja-JP" sz="2000" dirty="0">
              <a:latin typeface="MS PGothic"/>
              <a:ea typeface="MS PGothic"/>
            </a:endParaRPr>
          </a:p>
          <a:p>
            <a:r>
              <a:rPr lang="ja-JP" altLang="en-US" sz="2000" dirty="0">
                <a:latin typeface="MS PGothic"/>
                <a:ea typeface="MS PGothic"/>
              </a:rPr>
              <a:t>　認められなかったのではないか．</a:t>
            </a:r>
            <a:endParaRPr lang="en-US" altLang="ja-JP" sz="2000" dirty="0">
              <a:latin typeface="MS PGothic"/>
              <a:ea typeface="MS PGothic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D7D7CCE-385A-73E8-8250-C1EB953EBE4F}"/>
              </a:ext>
            </a:extLst>
          </p:cNvPr>
          <p:cNvSpPr txBox="1"/>
          <p:nvPr/>
        </p:nvSpPr>
        <p:spPr>
          <a:xfrm>
            <a:off x="984034" y="2576481"/>
            <a:ext cx="183854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① “</a:t>
            </a:r>
            <a:r>
              <a:rPr lang="ja-JP" altLang="en-US" sz="2800" dirty="0">
                <a:solidFill>
                  <a:srgbClr val="FF0000"/>
                </a:solidFill>
                <a:ea typeface="ＭＳ Ｐゴシック"/>
              </a:rPr>
              <a:t>驚き</a:t>
            </a:r>
            <a:r>
              <a:rPr lang="ja-JP" altLang="en-US" sz="2800" dirty="0">
                <a:ea typeface="ＭＳ Ｐゴシック"/>
              </a:rPr>
              <a:t>”</a:t>
            </a:r>
            <a:endParaRPr lang="en-US" altLang="ja-JP" sz="2800" dirty="0">
              <a:latin typeface="MS PGothic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77237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8" grpId="0" animBg="1"/>
      <p:bldP spid="11" grpId="0"/>
      <p:bldP spid="7" grpId="0"/>
      <p:bldP spid="12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B4B02F-AD18-1063-D29F-655B949A4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579" y="278102"/>
            <a:ext cx="4134752" cy="679960"/>
          </a:xfrm>
        </p:spPr>
        <p:txBody>
          <a:bodyPr>
            <a:normAutofit/>
          </a:bodyPr>
          <a:lstStyle/>
          <a:p>
            <a:pPr algn="l"/>
            <a:r>
              <a:rPr lang="ja-JP" altLang="en-US" sz="2800" dirty="0">
                <a:latin typeface="+mn-ea"/>
                <a:ea typeface="+mn-ea"/>
              </a:rPr>
              <a:t>≪心理指標：実験前後≫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004A26-3BE8-D77F-9D16-091D4CE34AA4}"/>
              </a:ext>
            </a:extLst>
          </p:cNvPr>
          <p:cNvSpPr txBox="1"/>
          <p:nvPr/>
        </p:nvSpPr>
        <p:spPr>
          <a:xfrm>
            <a:off x="658400" y="1183648"/>
            <a:ext cx="490726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ja-JP" sz="3200" dirty="0">
                <a:latin typeface="ＭＳ Ｐゴシック"/>
                <a:ea typeface="ＭＳ Ｐゴシック"/>
              </a:rPr>
              <a:t>NA</a:t>
            </a:r>
            <a:r>
              <a:rPr kumimoji="1" lang="ja-JP" altLang="en-US" sz="2200" dirty="0">
                <a:latin typeface="ＭＳ Ｐゴシック"/>
                <a:ea typeface="ＭＳ Ｐゴシック"/>
              </a:rPr>
              <a:t>：</a:t>
            </a:r>
            <a:r>
              <a:rPr kumimoji="1" lang="ja-JP" altLang="en-US" sz="2200" u="sng" dirty="0">
                <a:latin typeface="ＭＳ Ｐゴシック"/>
                <a:ea typeface="ＭＳ Ｐゴシック"/>
              </a:rPr>
              <a:t>実験後</a:t>
            </a:r>
            <a:r>
              <a:rPr kumimoji="1" lang="ja-JP" altLang="en-US" sz="2200" dirty="0">
                <a:latin typeface="ＭＳ Ｐゴシック"/>
                <a:ea typeface="ＭＳ Ｐゴシック"/>
              </a:rPr>
              <a:t>の尺度得点が高かった．</a:t>
            </a:r>
            <a:endParaRPr lang="en-US" altLang="ja-JP" sz="2200" dirty="0">
              <a:latin typeface="ＭＳ Ｐゴシック"/>
              <a:ea typeface="ＭＳ Ｐゴシック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54CA865-0912-CD3F-FA6B-4F8781F2E936}"/>
              </a:ext>
            </a:extLst>
          </p:cNvPr>
          <p:cNvSpPr txBox="1"/>
          <p:nvPr/>
        </p:nvSpPr>
        <p:spPr>
          <a:xfrm>
            <a:off x="6418945" y="1183648"/>
            <a:ext cx="461890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2800" dirty="0">
                <a:latin typeface="ＭＳ Ｐゴシック"/>
                <a:ea typeface="ＭＳ Ｐゴシック"/>
              </a:rPr>
              <a:t>CA</a:t>
            </a:r>
            <a:r>
              <a:rPr kumimoji="1" lang="ja-JP" altLang="en-US" sz="2200" dirty="0">
                <a:latin typeface="ＭＳ Ｐゴシック"/>
                <a:ea typeface="ＭＳ Ｐゴシック"/>
              </a:rPr>
              <a:t>：</a:t>
            </a:r>
            <a:r>
              <a:rPr kumimoji="1" lang="ja-JP" altLang="en-US" sz="2200" u="sng" dirty="0">
                <a:latin typeface="ＭＳ Ｐゴシック"/>
                <a:ea typeface="ＭＳ Ｐゴシック"/>
              </a:rPr>
              <a:t>実験前</a:t>
            </a:r>
            <a:r>
              <a:rPr kumimoji="1" lang="ja-JP" altLang="en-US" sz="2200" dirty="0">
                <a:latin typeface="ＭＳ Ｐゴシック"/>
                <a:ea typeface="ＭＳ Ｐゴシック"/>
              </a:rPr>
              <a:t>の尺度得点が高かった．</a:t>
            </a:r>
            <a:endParaRPr lang="en-US" altLang="ja-JP" sz="2200" dirty="0">
              <a:latin typeface="ＭＳ Ｐゴシック"/>
              <a:ea typeface="ＭＳ Ｐゴシック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D9F66DE-E8AF-690B-D771-E877A257272D}"/>
              </a:ext>
            </a:extLst>
          </p:cNvPr>
          <p:cNvSpPr txBox="1"/>
          <p:nvPr/>
        </p:nvSpPr>
        <p:spPr>
          <a:xfrm>
            <a:off x="731923" y="3400253"/>
            <a:ext cx="502226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ea typeface="ＭＳ Ｐゴシック"/>
              </a:rPr>
              <a:t>内省報告</a:t>
            </a:r>
            <a:endParaRPr lang="en-US" altLang="ja-JP" sz="2200" dirty="0">
              <a:ea typeface="ＭＳ Ｐゴシック"/>
            </a:endParaRPr>
          </a:p>
          <a:p>
            <a:r>
              <a:rPr lang="ja-JP" altLang="en-US" sz="2200" dirty="0">
                <a:ea typeface="ＭＳ Ｐゴシック"/>
              </a:rPr>
              <a:t>　「ドキッとした」「車が怖くて見れない」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530224-2B51-9D93-03BE-EF2729BA472A}"/>
              </a:ext>
            </a:extLst>
          </p:cNvPr>
          <p:cNvSpPr txBox="1"/>
          <p:nvPr/>
        </p:nvSpPr>
        <p:spPr>
          <a:xfrm>
            <a:off x="6263532" y="3400253"/>
            <a:ext cx="5344514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2200" dirty="0">
                <a:latin typeface="+mn-ea"/>
              </a:rPr>
              <a:t>内省報告</a:t>
            </a:r>
            <a:endParaRPr lang="en-US" altLang="ja-JP" sz="2200" dirty="0">
              <a:latin typeface="+mn-ea"/>
            </a:endParaRPr>
          </a:p>
          <a:p>
            <a:r>
              <a:rPr lang="ja-JP" altLang="en-US" sz="2200" dirty="0">
                <a:latin typeface="+mn-ea"/>
              </a:rPr>
              <a:t>　</a:t>
            </a:r>
            <a:r>
              <a:rPr lang="ja-JP" sz="2200" dirty="0">
                <a:latin typeface="+mn-ea"/>
              </a:rPr>
              <a:t>「車酔いした」「めちゃくちゃ酔った</a:t>
            </a:r>
            <a:r>
              <a:rPr lang="en-US" altLang="ja-JP" sz="2200" dirty="0">
                <a:latin typeface="+mn-ea"/>
              </a:rPr>
              <a:t>(VR)</a:t>
            </a:r>
            <a:r>
              <a:rPr lang="ja-JP" sz="2200" dirty="0">
                <a:latin typeface="+mn-ea"/>
              </a:rPr>
              <a:t>」</a:t>
            </a:r>
            <a:endParaRPr lang="ja-JP" sz="2200" dirty="0">
              <a:latin typeface="+mn-ea"/>
              <a:cs typeface="+mn-lt"/>
            </a:endParaRPr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D20CC21A-9000-F6F1-8B7C-BDC53C61DCF2}"/>
              </a:ext>
            </a:extLst>
          </p:cNvPr>
          <p:cNvSpPr/>
          <p:nvPr/>
        </p:nvSpPr>
        <p:spPr>
          <a:xfrm>
            <a:off x="2679091" y="1994009"/>
            <a:ext cx="973799" cy="403130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20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8D30F6C-7249-26F5-EB57-AB2211620121}"/>
              </a:ext>
            </a:extLst>
          </p:cNvPr>
          <p:cNvSpPr txBox="1"/>
          <p:nvPr/>
        </p:nvSpPr>
        <p:spPr>
          <a:xfrm>
            <a:off x="810061" y="4976741"/>
            <a:ext cx="570074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ea typeface="ＭＳ Ｐゴシック"/>
              </a:rPr>
              <a:t>“</a:t>
            </a:r>
            <a:r>
              <a:rPr lang="ja-JP" altLang="en-US" sz="2200" u="sng" dirty="0">
                <a:solidFill>
                  <a:srgbClr val="7030A0"/>
                </a:solidFill>
                <a:ea typeface="ＭＳ Ｐゴシック"/>
              </a:rPr>
              <a:t>衝突事故</a:t>
            </a:r>
            <a:r>
              <a:rPr lang="ja-JP" altLang="en-US" sz="2200" dirty="0">
                <a:ea typeface="ＭＳ Ｐゴシック"/>
              </a:rPr>
              <a:t>”により</a:t>
            </a:r>
            <a:r>
              <a:rPr lang="en-US" altLang="ja-JP" sz="2200" dirty="0">
                <a:ea typeface="ＭＳ Ｐゴシック"/>
              </a:rPr>
              <a:t>, </a:t>
            </a:r>
            <a:r>
              <a:rPr lang="ja-JP" altLang="en-US" sz="2200" dirty="0">
                <a:ea typeface="ＭＳ Ｐゴシック"/>
              </a:rPr>
              <a:t>恐怖心が煽られた．</a:t>
            </a:r>
            <a:endParaRPr lang="en-US" altLang="ja-JP" sz="2200" dirty="0">
              <a:ea typeface="ＭＳ Ｐゴシック"/>
            </a:endParaRPr>
          </a:p>
          <a:p>
            <a:r>
              <a:rPr lang="ja-JP" altLang="en-US" sz="2200" dirty="0">
                <a:latin typeface="ＭＳ Ｐゴシック"/>
                <a:ea typeface="ＭＳ Ｐゴシック"/>
                <a:cs typeface="ＭＳ Ｐゴシック"/>
              </a:rPr>
              <a:t>　→クラクション音</a:t>
            </a:r>
            <a:r>
              <a:rPr lang="en-US" altLang="ja-JP" sz="2200" dirty="0">
                <a:latin typeface="ＭＳ Ｐゴシック"/>
                <a:ea typeface="ＭＳ Ｐゴシック"/>
                <a:cs typeface="ＭＳ Ｐゴシック"/>
              </a:rPr>
              <a:t>, </a:t>
            </a:r>
            <a:r>
              <a:rPr lang="ja-JP" altLang="en-US" sz="2200" dirty="0">
                <a:latin typeface="ＭＳ Ｐゴシック"/>
                <a:ea typeface="ＭＳ Ｐゴシック"/>
                <a:cs typeface="ＭＳ Ｐゴシック"/>
              </a:rPr>
              <a:t>猛スピードでの接近​</a:t>
            </a:r>
            <a:endParaRPr lang="ja-JP" altLang="en-US" sz="2200" dirty="0">
              <a:ea typeface="ＭＳ Ｐゴシック"/>
            </a:endParaRPr>
          </a:p>
        </p:txBody>
      </p:sp>
      <p:sp>
        <p:nvSpPr>
          <p:cNvPr id="14" name="矢印: 下 13">
            <a:extLst>
              <a:ext uri="{FF2B5EF4-FFF2-40B4-BE49-F238E27FC236}">
                <a16:creationId xmlns:a16="http://schemas.microsoft.com/office/drawing/2014/main" id="{0D2B54F5-344C-08C0-3F22-131C2069B643}"/>
              </a:ext>
            </a:extLst>
          </p:cNvPr>
          <p:cNvSpPr/>
          <p:nvPr/>
        </p:nvSpPr>
        <p:spPr>
          <a:xfrm>
            <a:off x="2671546" y="4350950"/>
            <a:ext cx="988888" cy="418219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20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690CDCB-9C5D-BEA0-8A9D-96D9556440D4}"/>
              </a:ext>
            </a:extLst>
          </p:cNvPr>
          <p:cNvSpPr txBox="1"/>
          <p:nvPr/>
        </p:nvSpPr>
        <p:spPr>
          <a:xfrm>
            <a:off x="6173053" y="4966241"/>
            <a:ext cx="6018948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2200" dirty="0">
                <a:latin typeface="+mn-ea"/>
              </a:rPr>
              <a:t>実験参加者が</a:t>
            </a:r>
            <a:r>
              <a:rPr lang="ja-JP" altLang="en-US" sz="2200" dirty="0">
                <a:solidFill>
                  <a:srgbClr val="7030A0"/>
                </a:solidFill>
                <a:latin typeface="+mn-ea"/>
              </a:rPr>
              <a:t>“</a:t>
            </a:r>
            <a:r>
              <a:rPr lang="en-US" altLang="ja-JP" sz="2200" dirty="0">
                <a:solidFill>
                  <a:srgbClr val="7030A0"/>
                </a:solidFill>
                <a:latin typeface="+mn-ea"/>
              </a:rPr>
              <a:t>VR</a:t>
            </a:r>
            <a:r>
              <a:rPr lang="ja-JP" altLang="ja-JP" sz="2200" dirty="0">
                <a:solidFill>
                  <a:srgbClr val="7030A0"/>
                </a:solidFill>
                <a:latin typeface="+mn-ea"/>
              </a:rPr>
              <a:t>慣れ</a:t>
            </a:r>
            <a:r>
              <a:rPr lang="ja-JP" altLang="en-US" sz="2200" dirty="0">
                <a:solidFill>
                  <a:srgbClr val="7030A0"/>
                </a:solidFill>
                <a:latin typeface="+mn-ea"/>
              </a:rPr>
              <a:t>”</a:t>
            </a:r>
            <a:r>
              <a:rPr lang="ja-JP" sz="2200" dirty="0">
                <a:solidFill>
                  <a:srgbClr val="7030A0"/>
                </a:solidFill>
                <a:latin typeface="+mn-ea"/>
              </a:rPr>
              <a:t>していなかった</a:t>
            </a:r>
            <a:r>
              <a:rPr lang="ja-JP" altLang="en-US" sz="2200" dirty="0">
                <a:solidFill>
                  <a:srgbClr val="7030A0"/>
                </a:solidFill>
                <a:latin typeface="+mn-ea"/>
              </a:rPr>
              <a:t>．</a:t>
            </a:r>
            <a:endParaRPr lang="en-US" altLang="ja-JP" sz="2200" dirty="0">
              <a:solidFill>
                <a:srgbClr val="7030A0"/>
              </a:solidFill>
              <a:latin typeface="+mn-ea"/>
            </a:endParaRPr>
          </a:p>
          <a:p>
            <a:r>
              <a:rPr lang="ja-JP" altLang="en-US" sz="2200" dirty="0">
                <a:latin typeface="+mn-ea"/>
                <a:cs typeface="+mn-lt"/>
              </a:rPr>
              <a:t>　→</a:t>
            </a:r>
            <a:r>
              <a:rPr lang="en-US" altLang="ja-JP" sz="2200" dirty="0">
                <a:latin typeface="+mn-ea"/>
                <a:cs typeface="+mn-lt"/>
              </a:rPr>
              <a:t>VR</a:t>
            </a:r>
            <a:r>
              <a:rPr lang="ja-JP" altLang="en-US" sz="2200" dirty="0">
                <a:latin typeface="+mn-ea"/>
                <a:cs typeface="+mn-lt"/>
              </a:rPr>
              <a:t>初体験</a:t>
            </a:r>
            <a:r>
              <a:rPr lang="en-US" altLang="ja-JP" sz="2200" dirty="0">
                <a:latin typeface="+mn-ea"/>
                <a:cs typeface="+mn-lt"/>
              </a:rPr>
              <a:t>, </a:t>
            </a:r>
            <a:r>
              <a:rPr lang="ja-JP" altLang="en-US" sz="2200" dirty="0">
                <a:latin typeface="+mn-ea"/>
                <a:cs typeface="+mn-lt"/>
              </a:rPr>
              <a:t>衝突時の浮遊感</a:t>
            </a:r>
            <a:r>
              <a:rPr lang="en-US" altLang="ja-JP" sz="2200" dirty="0">
                <a:latin typeface="+mn-ea"/>
                <a:cs typeface="+mn-lt"/>
              </a:rPr>
              <a:t>, </a:t>
            </a:r>
            <a:r>
              <a:rPr lang="ja-JP" altLang="en-US" sz="2200" dirty="0">
                <a:latin typeface="+mn-ea"/>
                <a:cs typeface="+mn-lt"/>
              </a:rPr>
              <a:t>実施時間</a:t>
            </a:r>
            <a:endParaRPr lang="ja-JP" sz="2200" dirty="0">
              <a:latin typeface="+mn-ea"/>
              <a:cs typeface="+mn-lt"/>
            </a:endParaRPr>
          </a:p>
        </p:txBody>
      </p:sp>
      <p:sp>
        <p:nvSpPr>
          <p:cNvPr id="18" name="矢印: 下 17">
            <a:extLst>
              <a:ext uri="{FF2B5EF4-FFF2-40B4-BE49-F238E27FC236}">
                <a16:creationId xmlns:a16="http://schemas.microsoft.com/office/drawing/2014/main" id="{A37B39EA-F196-F0A6-AFC8-3C19E7B6C514}"/>
              </a:ext>
            </a:extLst>
          </p:cNvPr>
          <p:cNvSpPr/>
          <p:nvPr/>
        </p:nvSpPr>
        <p:spPr>
          <a:xfrm>
            <a:off x="8298775" y="1957438"/>
            <a:ext cx="973799" cy="40313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200"/>
          </a:p>
        </p:txBody>
      </p:sp>
      <p:sp>
        <p:nvSpPr>
          <p:cNvPr id="19" name="矢印: 下 18">
            <a:extLst>
              <a:ext uri="{FF2B5EF4-FFF2-40B4-BE49-F238E27FC236}">
                <a16:creationId xmlns:a16="http://schemas.microsoft.com/office/drawing/2014/main" id="{9C6AB640-1998-6B5C-7A14-E6BAED6BA310}"/>
              </a:ext>
            </a:extLst>
          </p:cNvPr>
          <p:cNvSpPr/>
          <p:nvPr/>
        </p:nvSpPr>
        <p:spPr>
          <a:xfrm>
            <a:off x="8301389" y="4314378"/>
            <a:ext cx="988888" cy="418219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20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E36E5E4-CE4D-DD54-E842-02333BEF6CEE}"/>
              </a:ext>
            </a:extLst>
          </p:cNvPr>
          <p:cNvSpPr txBox="1"/>
          <p:nvPr/>
        </p:nvSpPr>
        <p:spPr>
          <a:xfrm>
            <a:off x="731923" y="2469825"/>
            <a:ext cx="502226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ea typeface="ＭＳ Ｐゴシック"/>
              </a:rPr>
              <a:t>項目構成</a:t>
            </a:r>
            <a:endParaRPr lang="en-US" altLang="ja-JP" sz="2200" dirty="0">
              <a:ea typeface="ＭＳ Ｐゴシック"/>
            </a:endParaRPr>
          </a:p>
          <a:p>
            <a:r>
              <a:rPr lang="ja-JP" altLang="en-US" sz="2200" dirty="0">
                <a:ea typeface="ＭＳ Ｐゴシック"/>
              </a:rPr>
              <a:t>　「動揺した」「びくびくした」「恐ろしい」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EE5F0D-FD4B-2883-F320-9A07E9798FB3}"/>
              </a:ext>
            </a:extLst>
          </p:cNvPr>
          <p:cNvSpPr txBox="1"/>
          <p:nvPr/>
        </p:nvSpPr>
        <p:spPr>
          <a:xfrm>
            <a:off x="6263532" y="2472937"/>
            <a:ext cx="502226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ea typeface="ＭＳ Ｐゴシック"/>
              </a:rPr>
              <a:t>項目構成</a:t>
            </a:r>
            <a:endParaRPr lang="en-US" altLang="ja-JP" sz="2200" dirty="0">
              <a:ea typeface="ＭＳ Ｐゴシック"/>
            </a:endParaRPr>
          </a:p>
          <a:p>
            <a:r>
              <a:rPr lang="ja-JP" altLang="en-US" sz="2200" dirty="0">
                <a:ea typeface="ＭＳ Ｐゴシック"/>
              </a:rPr>
              <a:t>　「くつろいだ」「平穏な」「のんきな」</a:t>
            </a:r>
          </a:p>
        </p:txBody>
      </p:sp>
    </p:spTree>
    <p:extLst>
      <p:ext uri="{BB962C8B-B14F-4D97-AF65-F5344CB8AC3E}">
        <p14:creationId xmlns:p14="http://schemas.microsoft.com/office/powerpoint/2010/main" val="42208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12" grpId="0"/>
      <p:bldP spid="14" grpId="0" animBg="1"/>
      <p:bldP spid="15" grpId="0"/>
      <p:bldP spid="18" grpId="0" animBg="1"/>
      <p:bldP spid="19" grpId="0" animBg="1"/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B4B02F-AD18-1063-D29F-655B949A4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377" y="85737"/>
            <a:ext cx="5151623" cy="687220"/>
          </a:xfrm>
        </p:spPr>
        <p:txBody>
          <a:bodyPr>
            <a:noAutofit/>
          </a:bodyPr>
          <a:lstStyle/>
          <a:p>
            <a:pPr algn="l"/>
            <a:r>
              <a:rPr lang="ja-JP" altLang="en-US" sz="2800" dirty="0">
                <a:latin typeface="+mn-ea"/>
                <a:ea typeface="+mn-ea"/>
              </a:rPr>
              <a:t>≪心理指標：免許有無，性別≫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69781C2-989E-476C-4BF2-EE28D46FD1F8}"/>
              </a:ext>
            </a:extLst>
          </p:cNvPr>
          <p:cNvSpPr txBox="1"/>
          <p:nvPr/>
        </p:nvSpPr>
        <p:spPr>
          <a:xfrm>
            <a:off x="584692" y="1020523"/>
            <a:ext cx="2545229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2200" dirty="0">
                <a:latin typeface="ＭＳ Ｐゴシック"/>
                <a:ea typeface="ＭＳ Ｐゴシック"/>
              </a:rPr>
              <a:t>【</a:t>
            </a:r>
            <a:r>
              <a:rPr kumimoji="1" lang="ja-JP" altLang="en-US" sz="220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ＭＳ Ｐゴシック"/>
                <a:ea typeface="ＭＳ Ｐゴシック"/>
              </a:rPr>
              <a:t>免許有無</a:t>
            </a:r>
            <a:r>
              <a:rPr kumimoji="1" lang="en-US" altLang="ja-JP" sz="2200" dirty="0">
                <a:latin typeface="ＭＳ Ｐゴシック"/>
                <a:ea typeface="ＭＳ Ｐゴシック"/>
              </a:rPr>
              <a:t>】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5775919-35D3-6702-9AC9-6890FA6870C0}"/>
              </a:ext>
            </a:extLst>
          </p:cNvPr>
          <p:cNvSpPr txBox="1"/>
          <p:nvPr/>
        </p:nvSpPr>
        <p:spPr>
          <a:xfrm>
            <a:off x="5787899" y="1011741"/>
            <a:ext cx="2545229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2200" dirty="0">
                <a:latin typeface="ＭＳ Ｐゴシック"/>
                <a:ea typeface="ＭＳ Ｐゴシック"/>
              </a:rPr>
              <a:t>【</a:t>
            </a:r>
            <a:r>
              <a:rPr kumimoji="1" lang="ja-JP" altLang="en-US" sz="220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ＭＳ Ｐゴシック"/>
                <a:ea typeface="ＭＳ Ｐゴシック"/>
              </a:rPr>
              <a:t>性別</a:t>
            </a:r>
            <a:r>
              <a:rPr kumimoji="1" lang="en-US" altLang="ja-JP" sz="2200" dirty="0">
                <a:latin typeface="ＭＳ Ｐゴシック"/>
                <a:ea typeface="ＭＳ Ｐゴシック"/>
              </a:rPr>
              <a:t>】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004A26-3BE8-D77F-9D16-091D4CE34AA4}"/>
              </a:ext>
            </a:extLst>
          </p:cNvPr>
          <p:cNvSpPr txBox="1"/>
          <p:nvPr/>
        </p:nvSpPr>
        <p:spPr>
          <a:xfrm>
            <a:off x="775054" y="1661910"/>
            <a:ext cx="446654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200" dirty="0">
                <a:latin typeface="ＭＳ Ｐゴシック"/>
                <a:ea typeface="ＭＳ Ｐゴシック"/>
              </a:rPr>
              <a:t>免許有無による違いはなかった．</a:t>
            </a:r>
            <a:endParaRPr lang="ja-JP" altLang="en-US" sz="2200" dirty="0">
              <a:latin typeface="ＭＳ Ｐゴシック"/>
              <a:ea typeface="ＭＳ Ｐゴシック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CCB2068-3B25-CEBD-7517-F3D9219382FB}"/>
              </a:ext>
            </a:extLst>
          </p:cNvPr>
          <p:cNvSpPr txBox="1"/>
          <p:nvPr/>
        </p:nvSpPr>
        <p:spPr>
          <a:xfrm>
            <a:off x="5951965" y="1661909"/>
            <a:ext cx="5202619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2200" dirty="0">
                <a:latin typeface="ＭＳ Ｐゴシック"/>
                <a:ea typeface="ＭＳ Ｐゴシック"/>
              </a:rPr>
              <a:t>NA</a:t>
            </a:r>
            <a:r>
              <a:rPr kumimoji="1" lang="ja-JP" altLang="en-US" sz="2200" dirty="0">
                <a:latin typeface="ＭＳ Ｐゴシック"/>
                <a:ea typeface="ＭＳ Ｐゴシック"/>
              </a:rPr>
              <a:t>において</a:t>
            </a:r>
            <a:r>
              <a:rPr kumimoji="1" lang="en-US" altLang="ja-JP" sz="2200" dirty="0">
                <a:latin typeface="ＭＳ Ｐゴシック"/>
                <a:ea typeface="ＭＳ Ｐゴシック"/>
              </a:rPr>
              <a:t>, </a:t>
            </a:r>
            <a:r>
              <a:rPr kumimoji="1" lang="ja-JP" altLang="en-US" sz="2200" dirty="0">
                <a:latin typeface="ＭＳ Ｐゴシック"/>
                <a:ea typeface="ＭＳ Ｐゴシック"/>
              </a:rPr>
              <a:t>女性は男性より高かった．</a:t>
            </a:r>
            <a:endParaRPr lang="ja-JP" altLang="en-US" sz="2200" dirty="0">
              <a:latin typeface="ＭＳ Ｐゴシック"/>
              <a:ea typeface="ＭＳ Ｐゴシック"/>
              <a:cs typeface="Times New Roman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EDC8B29-5ACD-4397-A615-C745F1D77348}"/>
              </a:ext>
            </a:extLst>
          </p:cNvPr>
          <p:cNvSpPr txBox="1"/>
          <p:nvPr/>
        </p:nvSpPr>
        <p:spPr>
          <a:xfrm>
            <a:off x="5951964" y="3495768"/>
            <a:ext cx="6160671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ea typeface="ＭＳ Ｐゴシック"/>
              </a:rPr>
              <a:t>恐怖を誘発する刺激</a:t>
            </a:r>
            <a:endParaRPr lang="en-US" altLang="ja-JP" sz="2200" dirty="0">
              <a:ea typeface="ＭＳ Ｐゴシック"/>
            </a:endParaRPr>
          </a:p>
          <a:p>
            <a:r>
              <a:rPr lang="ja-JP" altLang="en-US" sz="2200" dirty="0">
                <a:ea typeface="ＭＳ Ｐゴシック"/>
              </a:rPr>
              <a:t>扁桃体の活性化には性差が生じ</a:t>
            </a:r>
            <a:r>
              <a:rPr lang="en-US" altLang="ja-JP" sz="2200" dirty="0">
                <a:ea typeface="ＭＳ Ｐゴシック"/>
              </a:rPr>
              <a:t>, </a:t>
            </a:r>
            <a:r>
              <a:rPr lang="ja-JP" altLang="en-US" sz="2200" dirty="0">
                <a:ea typeface="ＭＳ Ｐゴシック"/>
              </a:rPr>
              <a:t>主に女性の扁桃体反応性の精度が高い可能性</a:t>
            </a:r>
            <a:r>
              <a:rPr lang="ja-JP" sz="2000" dirty="0">
                <a:latin typeface="MS PGothic"/>
                <a:ea typeface="MS PGothic"/>
              </a:rPr>
              <a:t>（松田</a:t>
            </a:r>
            <a:r>
              <a:rPr lang="ja-JP" altLang="en-US" sz="2000" dirty="0">
                <a:latin typeface="MS PGothic"/>
                <a:ea typeface="MS PGothic"/>
              </a:rPr>
              <a:t>他</a:t>
            </a:r>
            <a:r>
              <a:rPr lang="en-US" altLang="ja-JP" sz="2000" dirty="0">
                <a:latin typeface="MS PGothic"/>
                <a:ea typeface="+mn-lt"/>
              </a:rPr>
              <a:t>, 2013</a:t>
            </a:r>
            <a:r>
              <a:rPr lang="ja-JP" sz="2000" dirty="0">
                <a:latin typeface="MS PGothic"/>
                <a:ea typeface="MS PGothic"/>
              </a:rPr>
              <a:t>）</a:t>
            </a:r>
            <a:r>
              <a:rPr lang="ja-JP" altLang="en-US" sz="2200" dirty="0">
                <a:latin typeface="MS PGothic"/>
                <a:ea typeface="MS PGothic"/>
              </a:rPr>
              <a:t>．</a:t>
            </a:r>
            <a:endParaRPr lang="ja-JP" sz="2200" dirty="0">
              <a:ea typeface="ＭＳ Ｐゴシック"/>
            </a:endParaRPr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DCA27630-339E-9192-7FBB-1E40E3CBD703}"/>
              </a:ext>
            </a:extLst>
          </p:cNvPr>
          <p:cNvSpPr/>
          <p:nvPr/>
        </p:nvSpPr>
        <p:spPr>
          <a:xfrm>
            <a:off x="8136316" y="2240768"/>
            <a:ext cx="899701" cy="4616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20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47B6AC1-6F37-FDFF-F6C0-7DAE53B775E6}"/>
              </a:ext>
            </a:extLst>
          </p:cNvPr>
          <p:cNvSpPr txBox="1"/>
          <p:nvPr/>
        </p:nvSpPr>
        <p:spPr>
          <a:xfrm>
            <a:off x="5951964" y="5325384"/>
            <a:ext cx="5930720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2200" dirty="0">
                <a:solidFill>
                  <a:srgbClr val="FF0000"/>
                </a:solidFill>
                <a:latin typeface="MS PGothic"/>
                <a:ea typeface="MS PGothic"/>
              </a:rPr>
              <a:t>いつ衝突されるかわからない</a:t>
            </a:r>
            <a:r>
              <a:rPr lang="ja-JP" altLang="en-US" sz="2200" dirty="0">
                <a:latin typeface="MS PGothic"/>
                <a:ea typeface="MS PGothic"/>
              </a:rPr>
              <a:t>状況から</a:t>
            </a:r>
            <a:r>
              <a:rPr lang="ja-JP" altLang="en-US" sz="2200" dirty="0">
                <a:ea typeface="ＭＳ Ｐゴシック"/>
              </a:rPr>
              <a:t>扁桃体が活性化し</a:t>
            </a:r>
            <a:r>
              <a:rPr lang="en-US" altLang="ja-JP" sz="2200" dirty="0">
                <a:ea typeface="ＭＳ Ｐゴシック"/>
              </a:rPr>
              <a:t>, </a:t>
            </a:r>
            <a:r>
              <a:rPr lang="ja-JP" sz="2200" dirty="0">
                <a:latin typeface="MS PGothic"/>
                <a:ea typeface="MS PGothic"/>
              </a:rPr>
              <a:t>女性の</a:t>
            </a:r>
            <a:r>
              <a:rPr lang="en-US" altLang="ja-JP" sz="2200" dirty="0">
                <a:latin typeface="MS PGothic"/>
                <a:ea typeface="+mn-lt"/>
              </a:rPr>
              <a:t>NA</a:t>
            </a:r>
            <a:r>
              <a:rPr lang="ja-JP" sz="2200" dirty="0">
                <a:latin typeface="MS PGothic"/>
                <a:ea typeface="MS PGothic"/>
              </a:rPr>
              <a:t>が高かった</a:t>
            </a:r>
            <a:r>
              <a:rPr lang="ja-JP" altLang="en-US" sz="2200" dirty="0">
                <a:latin typeface="MS PGothic"/>
                <a:ea typeface="MS PGothic"/>
              </a:rPr>
              <a:t>と考えられる．</a:t>
            </a:r>
            <a:endParaRPr lang="ja-JP" sz="2200" dirty="0">
              <a:ea typeface="+mn-lt"/>
              <a:cs typeface="+mn-lt"/>
            </a:endParaRPr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72CF628E-719A-3DB3-5E8E-76A7CFFC0F26}"/>
              </a:ext>
            </a:extLst>
          </p:cNvPr>
          <p:cNvSpPr/>
          <p:nvPr/>
        </p:nvSpPr>
        <p:spPr>
          <a:xfrm>
            <a:off x="8136316" y="4725219"/>
            <a:ext cx="899701" cy="4616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20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99CAB04-4FBE-E241-E2F0-78DF86A7C843}"/>
              </a:ext>
            </a:extLst>
          </p:cNvPr>
          <p:cNvSpPr txBox="1"/>
          <p:nvPr/>
        </p:nvSpPr>
        <p:spPr>
          <a:xfrm>
            <a:off x="485215" y="2865494"/>
            <a:ext cx="4890349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2200" dirty="0">
                <a:latin typeface="MS PGothic"/>
                <a:ea typeface="MS PGothic"/>
              </a:rPr>
              <a:t>免許非所持者の運転技術</a:t>
            </a:r>
            <a:r>
              <a:rPr lang="ja-JP" sz="2200" dirty="0">
                <a:latin typeface="MS PGothic"/>
                <a:ea typeface="MS PGothic"/>
              </a:rPr>
              <a:t>を考慮して</a:t>
            </a:r>
            <a:r>
              <a:rPr lang="en-US" altLang="ja-JP" sz="2200" dirty="0">
                <a:latin typeface="MS PGothic"/>
                <a:ea typeface="MS PGothic"/>
              </a:rPr>
              <a:t>, </a:t>
            </a:r>
            <a:r>
              <a:rPr lang="ja-JP" sz="2200" dirty="0">
                <a:solidFill>
                  <a:srgbClr val="7030A0"/>
                </a:solidFill>
                <a:latin typeface="MS PGothic"/>
                <a:ea typeface="MS PGothic"/>
              </a:rPr>
              <a:t>操作難易度（交通量</a:t>
            </a:r>
            <a:r>
              <a:rPr lang="en-US" altLang="ja-JP" sz="2200" dirty="0">
                <a:solidFill>
                  <a:srgbClr val="7030A0"/>
                </a:solidFill>
                <a:latin typeface="MS PGothic"/>
                <a:ea typeface="+mn-lt"/>
              </a:rPr>
              <a:t>, </a:t>
            </a:r>
            <a:r>
              <a:rPr lang="ja-JP" sz="2200" dirty="0">
                <a:solidFill>
                  <a:srgbClr val="7030A0"/>
                </a:solidFill>
                <a:latin typeface="MS PGothic"/>
                <a:ea typeface="MS PGothic"/>
              </a:rPr>
              <a:t>信号）</a:t>
            </a:r>
            <a:r>
              <a:rPr lang="ja-JP" sz="2200" dirty="0">
                <a:latin typeface="MS PGothic"/>
                <a:ea typeface="MS PGothic"/>
              </a:rPr>
              <a:t>を</a:t>
            </a:r>
            <a:r>
              <a:rPr lang="ja-JP" altLang="en-US" sz="2200" dirty="0">
                <a:latin typeface="MS PGothic"/>
                <a:ea typeface="MS PGothic"/>
              </a:rPr>
              <a:t>落とした．</a:t>
            </a:r>
            <a:endParaRPr lang="en-US" altLang="ja-JP" sz="2200" dirty="0">
              <a:latin typeface="MS PGothic"/>
              <a:ea typeface="MS PGothic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38CD632-48D2-7343-8791-B503B1E9999B}"/>
              </a:ext>
            </a:extLst>
          </p:cNvPr>
          <p:cNvSpPr txBox="1"/>
          <p:nvPr/>
        </p:nvSpPr>
        <p:spPr>
          <a:xfrm>
            <a:off x="462422" y="4771955"/>
            <a:ext cx="5429268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latin typeface="MS PGothic"/>
                <a:ea typeface="MS PGothic"/>
              </a:rPr>
              <a:t>・免許所持者：</a:t>
            </a:r>
            <a:r>
              <a:rPr lang="ja-JP" altLang="en-US" sz="2200" b="1" dirty="0">
                <a:solidFill>
                  <a:srgbClr val="7030A0"/>
                </a:solidFill>
                <a:latin typeface="MS PGothic"/>
                <a:ea typeface="MS PGothic"/>
              </a:rPr>
              <a:t>ゲーム感を与えてしまった．</a:t>
            </a:r>
            <a:endParaRPr lang="en-US" altLang="ja-JP" sz="2200" b="1" dirty="0">
              <a:solidFill>
                <a:srgbClr val="7030A0"/>
              </a:solidFill>
              <a:latin typeface="MS PGothic"/>
              <a:ea typeface="MS PGothic"/>
            </a:endParaRPr>
          </a:p>
          <a:p>
            <a:r>
              <a:rPr lang="ja-JP" altLang="en-US" sz="2200" dirty="0">
                <a:latin typeface="MS PGothic"/>
                <a:ea typeface="MS PGothic"/>
              </a:rPr>
              <a:t>・免許非所持者：運転経験がない（ゲーム）．</a:t>
            </a:r>
            <a:endParaRPr lang="en-US" altLang="ja-JP" sz="2200" dirty="0">
              <a:latin typeface="MS PGothic"/>
              <a:ea typeface="MS PGothic"/>
            </a:endParaRPr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2ABFA57E-0B89-5048-C722-9717B0FDED7F}"/>
              </a:ext>
            </a:extLst>
          </p:cNvPr>
          <p:cNvSpPr/>
          <p:nvPr/>
        </p:nvSpPr>
        <p:spPr>
          <a:xfrm>
            <a:off x="2360955" y="2240768"/>
            <a:ext cx="899701" cy="461666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ja-JP" altLang="en-US" sz="2200">
              <a:ea typeface="ＭＳ Ｐゴシック"/>
            </a:endParaRPr>
          </a:p>
        </p:txBody>
      </p:sp>
      <p:sp>
        <p:nvSpPr>
          <p:cNvPr id="15" name="矢印: 下 14">
            <a:extLst>
              <a:ext uri="{FF2B5EF4-FFF2-40B4-BE49-F238E27FC236}">
                <a16:creationId xmlns:a16="http://schemas.microsoft.com/office/drawing/2014/main" id="{AF0F4D77-5CE5-A657-8EA3-182F2DB4FA72}"/>
              </a:ext>
            </a:extLst>
          </p:cNvPr>
          <p:cNvSpPr/>
          <p:nvPr/>
        </p:nvSpPr>
        <p:spPr>
          <a:xfrm>
            <a:off x="2360955" y="4090922"/>
            <a:ext cx="899701" cy="461666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ja-JP" altLang="en-US" sz="2200">
              <a:ea typeface="ＭＳ Ｐゴシック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13140DF-E93D-E1F8-FEDC-5EF738574B44}"/>
              </a:ext>
            </a:extLst>
          </p:cNvPr>
          <p:cNvSpPr txBox="1"/>
          <p:nvPr/>
        </p:nvSpPr>
        <p:spPr>
          <a:xfrm>
            <a:off x="5874328" y="2701949"/>
            <a:ext cx="6317672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200" dirty="0">
                <a:latin typeface="MS PGothic"/>
                <a:ea typeface="MS PGothic"/>
              </a:rPr>
              <a:t>教示文にて</a:t>
            </a:r>
            <a:r>
              <a:rPr lang="en-US" altLang="ja-JP" sz="2200" dirty="0">
                <a:latin typeface="MS PGothic"/>
                <a:ea typeface="MS PGothic"/>
              </a:rPr>
              <a:t>, </a:t>
            </a:r>
          </a:p>
          <a:p>
            <a:r>
              <a:rPr lang="ja-JP" altLang="en-US" sz="2000" dirty="0">
                <a:latin typeface="MS PGothic"/>
                <a:ea typeface="MS PGothic"/>
              </a:rPr>
              <a:t>「車に衝突される仮想事故体験について検討」と説明</a:t>
            </a:r>
            <a:r>
              <a:rPr lang="en-US" altLang="ja-JP" sz="2000" dirty="0">
                <a:latin typeface="MS PGothic"/>
                <a:ea typeface="MS PGothic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2828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9" grpId="0"/>
      <p:bldP spid="11" grpId="0" animBg="1"/>
      <p:bldP spid="12" grpId="0"/>
      <p:bldP spid="5" grpId="0"/>
      <p:bldP spid="10" grpId="0" animBg="1"/>
      <p:bldP spid="15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B4B02F-AD18-1063-D29F-655B949A4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853" y="370372"/>
            <a:ext cx="3665329" cy="603312"/>
          </a:xfrm>
        </p:spPr>
        <p:txBody>
          <a:bodyPr>
            <a:normAutofit/>
          </a:bodyPr>
          <a:lstStyle/>
          <a:p>
            <a:pPr algn="l"/>
            <a:r>
              <a:rPr lang="ja-JP" altLang="en-US" sz="3200" dirty="0">
                <a:latin typeface="+mn-ea"/>
              </a:rPr>
              <a:t>≪今後の展望≫</a:t>
            </a:r>
            <a:endParaRPr lang="ja-JP" altLang="en-US" sz="3200" dirty="0">
              <a:latin typeface="ＭＳ Ｐゴシック"/>
              <a:ea typeface="ＭＳ Ｐゴシック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6E9136F-AEB4-B4CB-724F-7674EFE4F728}"/>
              </a:ext>
            </a:extLst>
          </p:cNvPr>
          <p:cNvSpPr txBox="1"/>
          <p:nvPr/>
        </p:nvSpPr>
        <p:spPr>
          <a:xfrm>
            <a:off x="1009366" y="1172965"/>
            <a:ext cx="4143171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・実験刺激の“</a:t>
            </a:r>
            <a:r>
              <a:rPr lang="ja-JP" altLang="en-US" sz="2800" dirty="0">
                <a:solidFill>
                  <a:srgbClr val="7030A0"/>
                </a:solidFill>
                <a:ea typeface="ＭＳ Ｐゴシック"/>
              </a:rPr>
              <a:t>慣れ</a:t>
            </a:r>
            <a:r>
              <a:rPr lang="ja-JP" altLang="en-US" sz="2800" dirty="0">
                <a:ea typeface="ＭＳ Ｐゴシック"/>
              </a:rPr>
              <a:t>”防止</a:t>
            </a:r>
            <a:endParaRPr lang="en-US" altLang="ja-JP" sz="2800" dirty="0">
              <a:ea typeface="ＭＳ Ｐゴシック"/>
            </a:endParaRPr>
          </a:p>
          <a:p>
            <a:r>
              <a:rPr lang="ja-JP" altLang="en-US" sz="2400" dirty="0">
                <a:ea typeface="ＭＳ Ｐゴシック"/>
              </a:rPr>
              <a:t>　→</a:t>
            </a:r>
            <a:endParaRPr lang="en-US" altLang="ja-JP" sz="2400" dirty="0">
              <a:ea typeface="ＭＳ Ｐゴシック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38C3A5-DBBE-80EC-B1DC-1CB8227341A5}"/>
              </a:ext>
            </a:extLst>
          </p:cNvPr>
          <p:cNvSpPr txBox="1"/>
          <p:nvPr/>
        </p:nvSpPr>
        <p:spPr>
          <a:xfrm>
            <a:off x="1009366" y="2209309"/>
            <a:ext cx="3872238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・</a:t>
            </a:r>
            <a:r>
              <a:rPr lang="en-US" altLang="ja-JP" sz="2800" dirty="0">
                <a:ea typeface="ＭＳ Ｐゴシック"/>
              </a:rPr>
              <a:t>ST</a:t>
            </a:r>
            <a:r>
              <a:rPr lang="ja-JP" altLang="en-US" sz="2800" dirty="0">
                <a:ea typeface="ＭＳ Ｐゴシック"/>
              </a:rPr>
              <a:t>の“</a:t>
            </a:r>
            <a:r>
              <a:rPr lang="ja-JP" altLang="en-US" sz="2800" dirty="0">
                <a:solidFill>
                  <a:srgbClr val="7030A0"/>
                </a:solidFill>
                <a:ea typeface="ＭＳ Ｐゴシック"/>
              </a:rPr>
              <a:t>個人差</a:t>
            </a:r>
            <a:r>
              <a:rPr lang="ja-JP" altLang="en-US" sz="2800" dirty="0">
                <a:ea typeface="ＭＳ Ｐゴシック"/>
              </a:rPr>
              <a:t>”</a:t>
            </a:r>
            <a:endParaRPr lang="en-US" altLang="ja-JP" sz="2800" dirty="0">
              <a:ea typeface="ＭＳ Ｐゴシック"/>
            </a:endParaRPr>
          </a:p>
          <a:p>
            <a:r>
              <a:rPr lang="ja-JP" altLang="en-US" sz="2400" dirty="0">
                <a:ea typeface="ＭＳ Ｐゴシック"/>
              </a:rPr>
              <a:t>　→</a:t>
            </a:r>
            <a:endParaRPr lang="en-US" altLang="ja-JP" sz="2400" dirty="0">
              <a:ea typeface="ＭＳ Ｐゴシック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696CCF-3C39-2B9D-4F50-ED083CB347EF}"/>
              </a:ext>
            </a:extLst>
          </p:cNvPr>
          <p:cNvSpPr txBox="1"/>
          <p:nvPr/>
        </p:nvSpPr>
        <p:spPr>
          <a:xfrm>
            <a:off x="1009365" y="3227009"/>
            <a:ext cx="5277704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・よりリアルな衝突事故を体験</a:t>
            </a:r>
            <a:endParaRPr lang="en-US" altLang="ja-JP" sz="2800" dirty="0">
              <a:ea typeface="ＭＳ Ｐゴシック"/>
            </a:endParaRPr>
          </a:p>
          <a:p>
            <a:r>
              <a:rPr lang="ja-JP" altLang="en-US" sz="2400" dirty="0">
                <a:ea typeface="ＭＳ Ｐゴシック"/>
              </a:rPr>
              <a:t>　→</a:t>
            </a:r>
            <a:endParaRPr lang="en-US" altLang="ja-JP" sz="2400" dirty="0">
              <a:solidFill>
                <a:srgbClr val="FF0000"/>
              </a:solidFill>
              <a:ea typeface="ＭＳ Ｐゴシック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143C7A7-F3EC-0530-B122-37E0E8BC1F07}"/>
              </a:ext>
            </a:extLst>
          </p:cNvPr>
          <p:cNvSpPr txBox="1"/>
          <p:nvPr/>
        </p:nvSpPr>
        <p:spPr>
          <a:xfrm>
            <a:off x="1009366" y="4318842"/>
            <a:ext cx="5133771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・参加者の運転技術</a:t>
            </a:r>
            <a:r>
              <a:rPr lang="en-US" altLang="ja-JP" sz="2800" dirty="0">
                <a:ea typeface="ＭＳ Ｐゴシック"/>
              </a:rPr>
              <a:t>, </a:t>
            </a:r>
            <a:r>
              <a:rPr lang="ja-JP" altLang="en-US" sz="2800" dirty="0">
                <a:ea typeface="ＭＳ Ｐゴシック"/>
              </a:rPr>
              <a:t>免許有無</a:t>
            </a:r>
            <a:endParaRPr lang="en-US" altLang="ja-JP" sz="2800" dirty="0">
              <a:ea typeface="ＭＳ Ｐゴシック"/>
            </a:endParaRPr>
          </a:p>
          <a:p>
            <a:r>
              <a:rPr lang="ja-JP" altLang="en-US" sz="2400" dirty="0">
                <a:ea typeface="ＭＳ Ｐゴシック"/>
              </a:rPr>
              <a:t>　→</a:t>
            </a:r>
            <a:endParaRPr lang="en-US" altLang="ja-JP" sz="2400" dirty="0">
              <a:ea typeface="ＭＳ Ｐゴシック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98EF20-7317-45CF-6BA8-630841CC041D}"/>
              </a:ext>
            </a:extLst>
          </p:cNvPr>
          <p:cNvSpPr txBox="1"/>
          <p:nvPr/>
        </p:nvSpPr>
        <p:spPr>
          <a:xfrm>
            <a:off x="1009365" y="5421672"/>
            <a:ext cx="2584536" cy="52322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・</a:t>
            </a:r>
            <a:r>
              <a:rPr lang="en-US" altLang="ja-JP" sz="2800" dirty="0">
                <a:solidFill>
                  <a:srgbClr val="7030A0"/>
                </a:solidFill>
                <a:ea typeface="ＭＳ Ｐゴシック"/>
              </a:rPr>
              <a:t>VR</a:t>
            </a:r>
            <a:r>
              <a:rPr lang="ja-JP" altLang="en-US" sz="2800" dirty="0">
                <a:solidFill>
                  <a:srgbClr val="7030A0"/>
                </a:solidFill>
                <a:ea typeface="ＭＳ Ｐゴシック"/>
              </a:rPr>
              <a:t>酔い</a:t>
            </a:r>
            <a:endParaRPr lang="en-US" altLang="ja-JP" sz="2800" dirty="0">
              <a:solidFill>
                <a:srgbClr val="7030A0"/>
              </a:solidFill>
              <a:ea typeface="ＭＳ Ｐゴシック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960CAFD-0173-40F1-DAA8-8E0D8BA40A01}"/>
              </a:ext>
            </a:extLst>
          </p:cNvPr>
          <p:cNvSpPr txBox="1"/>
          <p:nvPr/>
        </p:nvSpPr>
        <p:spPr>
          <a:xfrm>
            <a:off x="1535784" y="1612319"/>
            <a:ext cx="678808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ea typeface="ＭＳ Ｐゴシック"/>
              </a:rPr>
              <a:t>衝突有</a:t>
            </a:r>
            <a:r>
              <a:rPr lang="en-US" altLang="ja-JP" sz="2400" dirty="0">
                <a:solidFill>
                  <a:srgbClr val="FF0000"/>
                </a:solidFill>
                <a:ea typeface="ＭＳ Ｐゴシック"/>
              </a:rPr>
              <a:t>, </a:t>
            </a:r>
            <a:r>
              <a:rPr lang="ja-JP" altLang="en-US" sz="2400" dirty="0">
                <a:solidFill>
                  <a:srgbClr val="FF0000"/>
                </a:solidFill>
                <a:ea typeface="ＭＳ Ｐゴシック"/>
              </a:rPr>
              <a:t>衝突無</a:t>
            </a:r>
            <a:r>
              <a:rPr lang="ja-JP" altLang="en-US" sz="2400" dirty="0">
                <a:ea typeface="ＭＳ Ｐゴシック"/>
              </a:rPr>
              <a:t>の</a:t>
            </a:r>
            <a:r>
              <a:rPr lang="en-US" altLang="ja-JP" sz="2400" dirty="0">
                <a:ea typeface="ＭＳ Ｐゴシック"/>
              </a:rPr>
              <a:t>2</a:t>
            </a:r>
            <a:r>
              <a:rPr lang="ja-JP" altLang="en-US" sz="2400" dirty="0">
                <a:ea typeface="ＭＳ Ｐゴシック"/>
              </a:rPr>
              <a:t>シーンをランダムに呈示する．</a:t>
            </a:r>
            <a:endParaRPr lang="en-US" altLang="ja-JP" sz="2400" dirty="0">
              <a:ea typeface="ＭＳ Ｐゴシック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C878E2F-D386-441E-530E-879F560B3D45}"/>
              </a:ext>
            </a:extLst>
          </p:cNvPr>
          <p:cNvSpPr txBox="1"/>
          <p:nvPr/>
        </p:nvSpPr>
        <p:spPr>
          <a:xfrm>
            <a:off x="1535784" y="2640196"/>
            <a:ext cx="854204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400" dirty="0">
                <a:ea typeface="ＭＳ Ｐゴシック"/>
              </a:rPr>
              <a:t>衝突前後</a:t>
            </a:r>
            <a:r>
              <a:rPr lang="en-US" altLang="ja-JP" sz="2400" dirty="0">
                <a:ea typeface="ＭＳ Ｐゴシック"/>
              </a:rPr>
              <a:t>15</a:t>
            </a:r>
            <a:r>
              <a:rPr lang="ja-JP" altLang="en-US" sz="2400" dirty="0">
                <a:ea typeface="ＭＳ Ｐゴシック"/>
              </a:rPr>
              <a:t>秒では短いため</a:t>
            </a:r>
            <a:r>
              <a:rPr lang="en-US" altLang="ja-JP" sz="2400" dirty="0">
                <a:ea typeface="ＭＳ Ｐゴシック"/>
              </a:rPr>
              <a:t>, </a:t>
            </a:r>
            <a:r>
              <a:rPr lang="ja-JP" altLang="en-US" sz="2400" dirty="0">
                <a:ea typeface="ＭＳ Ｐゴシック"/>
              </a:rPr>
              <a:t>“</a:t>
            </a:r>
            <a:r>
              <a:rPr lang="en-US" altLang="ja-JP" sz="2400" dirty="0">
                <a:ea typeface="ＭＳ Ｐゴシック"/>
              </a:rPr>
              <a:t>30</a:t>
            </a:r>
            <a:r>
              <a:rPr lang="ja-JP" altLang="en-US" sz="2400" dirty="0">
                <a:ea typeface="ＭＳ Ｐゴシック"/>
              </a:rPr>
              <a:t>秒”など時間を</a:t>
            </a:r>
            <a:r>
              <a:rPr lang="ja-JP" altLang="en-US" sz="2400" dirty="0">
                <a:solidFill>
                  <a:srgbClr val="FF0000"/>
                </a:solidFill>
                <a:ea typeface="ＭＳ Ｐゴシック"/>
              </a:rPr>
              <a:t>延長</a:t>
            </a:r>
            <a:r>
              <a:rPr lang="ja-JP" altLang="en-US" sz="2400" dirty="0">
                <a:ea typeface="ＭＳ Ｐゴシック"/>
              </a:rPr>
              <a:t>する．</a:t>
            </a:r>
            <a:endParaRPr lang="en-US" altLang="ja-JP" sz="2400" dirty="0">
              <a:ea typeface="ＭＳ Ｐゴシック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9E8B2DD-2065-765A-F362-1E8FE72CD219}"/>
              </a:ext>
            </a:extLst>
          </p:cNvPr>
          <p:cNvSpPr txBox="1"/>
          <p:nvPr/>
        </p:nvSpPr>
        <p:spPr>
          <a:xfrm>
            <a:off x="1535784" y="3657896"/>
            <a:ext cx="740368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400" dirty="0">
                <a:ea typeface="ＭＳ Ｐゴシック"/>
              </a:rPr>
              <a:t>例）衝突のタイミングで</a:t>
            </a:r>
            <a:r>
              <a:rPr lang="en-US" altLang="ja-JP" sz="2400" dirty="0">
                <a:ea typeface="ＭＳ Ｐゴシック"/>
              </a:rPr>
              <a:t>, </a:t>
            </a:r>
            <a:r>
              <a:rPr lang="ja-JP" altLang="en-US" sz="2400" dirty="0">
                <a:ea typeface="ＭＳ Ｐゴシック"/>
              </a:rPr>
              <a:t>実験者が</a:t>
            </a:r>
            <a:r>
              <a:rPr lang="ja-JP" altLang="en-US" sz="2400" u="sng" dirty="0">
                <a:solidFill>
                  <a:srgbClr val="FF0000"/>
                </a:solidFill>
                <a:ea typeface="ＭＳ Ｐゴシック"/>
              </a:rPr>
              <a:t>シートを蹴飛ばす．</a:t>
            </a:r>
            <a:endParaRPr lang="en-US" altLang="ja-JP" sz="2400" dirty="0">
              <a:solidFill>
                <a:srgbClr val="FF0000"/>
              </a:solidFill>
              <a:ea typeface="ＭＳ Ｐゴシック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424E7BE-A32E-9629-364E-7021E08ACFA3}"/>
              </a:ext>
            </a:extLst>
          </p:cNvPr>
          <p:cNvSpPr txBox="1"/>
          <p:nvPr/>
        </p:nvSpPr>
        <p:spPr>
          <a:xfrm>
            <a:off x="1561207" y="4749729"/>
            <a:ext cx="664079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400" dirty="0">
                <a:ea typeface="ＭＳ Ｐゴシック"/>
              </a:rPr>
              <a:t>“日常的に運転している”など</a:t>
            </a:r>
            <a:r>
              <a:rPr lang="ja-JP" altLang="en-US" sz="2400" dirty="0">
                <a:solidFill>
                  <a:srgbClr val="FF0000"/>
                </a:solidFill>
                <a:ea typeface="ＭＳ Ｐゴシック"/>
              </a:rPr>
              <a:t>参加者を限定する．</a:t>
            </a:r>
            <a:endParaRPr lang="en-US" altLang="ja-JP" sz="2400" dirty="0">
              <a:solidFill>
                <a:srgbClr val="FF0000"/>
              </a:solidFill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799623F-F31A-A168-12D6-2DC0A3EBFF14}"/>
              </a:ext>
            </a:extLst>
          </p:cNvPr>
          <p:cNvSpPr txBox="1"/>
          <p:nvPr/>
        </p:nvSpPr>
        <p:spPr>
          <a:xfrm>
            <a:off x="1179760" y="5841562"/>
            <a:ext cx="740368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2400" dirty="0">
                <a:ea typeface="ＭＳ Ｐゴシック"/>
              </a:rPr>
              <a:t>→練習時間などを調整し</a:t>
            </a:r>
            <a:r>
              <a:rPr lang="en-US" altLang="ja-JP" sz="2400" dirty="0">
                <a:ea typeface="ＭＳ Ｐゴシック"/>
              </a:rPr>
              <a:t>, </a:t>
            </a:r>
            <a:r>
              <a:rPr lang="ja-JP" altLang="en-US" sz="2400" dirty="0">
                <a:ea typeface="ＭＳ Ｐゴシック"/>
              </a:rPr>
              <a:t>実験参加者の</a:t>
            </a:r>
            <a:r>
              <a:rPr lang="ja-JP" altLang="en-US" sz="2400" dirty="0">
                <a:solidFill>
                  <a:srgbClr val="FF0000"/>
                </a:solidFill>
                <a:ea typeface="ＭＳ Ｐゴシック"/>
              </a:rPr>
              <a:t>負担を減らす．</a:t>
            </a:r>
            <a:endParaRPr lang="en-US" altLang="ja-JP" sz="2400" dirty="0">
              <a:solidFill>
                <a:srgbClr val="FF0000"/>
              </a:solidFill>
              <a:ea typeface="ＭＳ Ｐゴシック"/>
            </a:endParaRPr>
          </a:p>
        </p:txBody>
      </p:sp>
      <p:pic>
        <p:nvPicPr>
          <p:cNvPr id="14" name="図 13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94897A90-D2EE-4456-243A-F454793CD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7" r="13979"/>
          <a:stretch>
            <a:fillRect/>
          </a:stretch>
        </p:blipFill>
        <p:spPr>
          <a:xfrm>
            <a:off x="9433588" y="4318842"/>
            <a:ext cx="2394409" cy="244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9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6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B4B02F-AD18-1063-D29F-655B949A4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70" y="252734"/>
            <a:ext cx="2564101" cy="897640"/>
          </a:xfrm>
        </p:spPr>
        <p:txBody>
          <a:bodyPr>
            <a:normAutofit/>
          </a:bodyPr>
          <a:lstStyle/>
          <a:p>
            <a:pPr algn="l"/>
            <a:r>
              <a:rPr lang="ja-JP" altLang="en-US">
                <a:latin typeface="+mn-ea"/>
                <a:ea typeface="+mn-ea"/>
              </a:rPr>
              <a:t>引用文献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0D695F6-734A-AB2E-7AC9-C43CF01E5F7A}"/>
              </a:ext>
            </a:extLst>
          </p:cNvPr>
          <p:cNvSpPr txBox="1"/>
          <p:nvPr/>
        </p:nvSpPr>
        <p:spPr>
          <a:xfrm>
            <a:off x="854742" y="1396611"/>
            <a:ext cx="11092232" cy="489364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ja-JP" sz="2400" dirty="0">
                <a:latin typeface="+mn-ea"/>
                <a:cs typeface="+mn-lt"/>
              </a:rPr>
              <a:t>埼玉県警察(</a:t>
            </a:r>
            <a:r>
              <a:rPr lang="en-US" altLang="ja-JP" sz="2400" dirty="0">
                <a:latin typeface="+mn-ea"/>
                <a:cs typeface="+mn-lt"/>
              </a:rPr>
              <a:t>2021).</a:t>
            </a:r>
            <a:r>
              <a:rPr lang="ja-JP" altLang="en-US" sz="2400" dirty="0">
                <a:latin typeface="+mn-ea"/>
                <a:cs typeface="+mn-lt"/>
              </a:rPr>
              <a:t>  </a:t>
            </a:r>
            <a:r>
              <a:rPr lang="en-US" altLang="ja-JP" sz="2400" u="sng" dirty="0">
                <a:latin typeface="+mn-ea"/>
                <a:cs typeface="+mn-lt"/>
                <a:hlinkClick r:id="rId2"/>
              </a:rPr>
              <a:t>https://www.police.pref.saitama.lg.jp/f0010/hakubojikantai.htm </a:t>
            </a:r>
            <a:endParaRPr lang="ja-JP" altLang="en-US" dirty="0">
              <a:latin typeface="+mn-ea"/>
              <a:cs typeface="+mn-lt"/>
            </a:endParaRPr>
          </a:p>
          <a:p>
            <a:pPr algn="just"/>
            <a:r>
              <a:rPr lang="ja-JP" altLang="en-US" sz="2400" dirty="0">
                <a:latin typeface="+mn-ea"/>
                <a:cs typeface="+mn-lt"/>
              </a:rPr>
              <a:t>　　</a:t>
            </a:r>
            <a:r>
              <a:rPr lang="ja-JP" sz="2400" dirty="0">
                <a:latin typeface="+mn-ea"/>
                <a:cs typeface="+mn-lt"/>
              </a:rPr>
              <a:t>(</a:t>
            </a:r>
            <a:r>
              <a:rPr lang="en-US" altLang="ja-JP" sz="2400" dirty="0">
                <a:latin typeface="+mn-ea"/>
                <a:cs typeface="+mn-lt"/>
              </a:rPr>
              <a:t>2022</a:t>
            </a:r>
            <a:r>
              <a:rPr lang="ja-JP" sz="2400" dirty="0">
                <a:latin typeface="+mn-ea"/>
                <a:cs typeface="+mn-lt"/>
              </a:rPr>
              <a:t>年</a:t>
            </a:r>
            <a:r>
              <a:rPr lang="en-US" altLang="ja-JP" sz="2400" dirty="0">
                <a:latin typeface="+mn-ea"/>
                <a:cs typeface="+mn-lt"/>
              </a:rPr>
              <a:t>11</a:t>
            </a:r>
            <a:r>
              <a:rPr lang="ja-JP" sz="2400" dirty="0">
                <a:latin typeface="+mn-ea"/>
                <a:cs typeface="+mn-lt"/>
              </a:rPr>
              <a:t>月</a:t>
            </a:r>
            <a:r>
              <a:rPr lang="en-US" altLang="ja-JP" sz="2400" dirty="0">
                <a:latin typeface="+mn-ea"/>
                <a:cs typeface="+mn-lt"/>
              </a:rPr>
              <a:t>7</a:t>
            </a:r>
            <a:r>
              <a:rPr lang="ja-JP" sz="2400" dirty="0">
                <a:latin typeface="+mn-ea"/>
                <a:cs typeface="+mn-lt"/>
              </a:rPr>
              <a:t>日閲覧）</a:t>
            </a:r>
            <a:endParaRPr lang="ja-JP" dirty="0">
              <a:latin typeface="+mn-ea"/>
            </a:endParaRPr>
          </a:p>
          <a:p>
            <a:pPr algn="just"/>
            <a:endParaRPr lang="ja-JP" altLang="en-US" sz="2400" dirty="0">
              <a:latin typeface="+mn-ea"/>
              <a:cs typeface="+mn-lt"/>
            </a:endParaRPr>
          </a:p>
          <a:p>
            <a:pPr algn="just"/>
            <a:r>
              <a:rPr lang="ja-JP" sz="2400" dirty="0">
                <a:latin typeface="+mn-ea"/>
                <a:cs typeface="+mn-lt"/>
              </a:rPr>
              <a:t>長野 祐一郎</a:t>
            </a:r>
            <a:r>
              <a:rPr lang="en-US" altLang="ja-JP" sz="2400" dirty="0">
                <a:latin typeface="+mn-ea"/>
                <a:cs typeface="+mn-lt"/>
              </a:rPr>
              <a:t> (2016).  </a:t>
            </a:r>
            <a:r>
              <a:rPr lang="ja-JP" sz="2400" dirty="0">
                <a:latin typeface="+mn-ea"/>
                <a:cs typeface="+mn-lt"/>
              </a:rPr>
              <a:t>自作計測装置で学ぶ皮膚温バイオフィードバック</a:t>
            </a:r>
            <a:r>
              <a:rPr lang="en-US" altLang="ja-JP" sz="2400" dirty="0">
                <a:latin typeface="+mn-ea"/>
                <a:cs typeface="+mn-lt"/>
              </a:rPr>
              <a:t>. </a:t>
            </a:r>
            <a:endParaRPr lang="en-US" altLang="ja-JP" dirty="0">
              <a:latin typeface="+mn-ea"/>
              <a:cs typeface="+mn-lt"/>
            </a:endParaRPr>
          </a:p>
          <a:p>
            <a:pPr algn="just"/>
            <a:r>
              <a:rPr lang="ja-JP" altLang="en-US" sz="2400" dirty="0">
                <a:latin typeface="+mn-ea"/>
                <a:cs typeface="+mn-lt"/>
              </a:rPr>
              <a:t>　　</a:t>
            </a:r>
            <a:r>
              <a:rPr lang="ja-JP" sz="2400" dirty="0">
                <a:latin typeface="+mn-ea"/>
                <a:cs typeface="+mn-lt"/>
              </a:rPr>
              <a:t>バイオフィードバック研究, </a:t>
            </a:r>
            <a:r>
              <a:rPr lang="en-US" altLang="ja-JP" sz="2400" i="1" dirty="0">
                <a:latin typeface="+mn-ea"/>
                <a:cs typeface="+mn-lt"/>
              </a:rPr>
              <a:t>43</a:t>
            </a:r>
            <a:r>
              <a:rPr lang="en-US" altLang="ja-JP" sz="2400" dirty="0">
                <a:latin typeface="+mn-ea"/>
                <a:cs typeface="+mn-lt"/>
              </a:rPr>
              <a:t>, 49-51.</a:t>
            </a:r>
            <a:endParaRPr lang="en-US" dirty="0">
              <a:latin typeface="+mn-ea"/>
            </a:endParaRPr>
          </a:p>
          <a:p>
            <a:pPr algn="just"/>
            <a:endParaRPr lang="en-US" altLang="ja-JP" sz="2400" dirty="0">
              <a:latin typeface="+mn-ea"/>
              <a:cs typeface="+mn-lt"/>
            </a:endParaRPr>
          </a:p>
          <a:p>
            <a:r>
              <a:rPr lang="ja-JP" sz="2400" dirty="0">
                <a:latin typeface="+mn-ea"/>
                <a:cs typeface="+mn-lt"/>
              </a:rPr>
              <a:t>長野祐一郎・永田悠人・宮西祐香子・長濱澄・森田裕介</a:t>
            </a:r>
            <a:r>
              <a:rPr lang="en-US" altLang="ja-JP" sz="2400" dirty="0">
                <a:latin typeface="+mn-ea"/>
                <a:cs typeface="+mn-lt"/>
              </a:rPr>
              <a:t> (2019).  </a:t>
            </a:r>
            <a:r>
              <a:rPr lang="en-US" altLang="ja-JP" sz="2400" dirty="0" err="1">
                <a:latin typeface="+mn-ea"/>
                <a:cs typeface="+mn-lt"/>
              </a:rPr>
              <a:t>Iot</a:t>
            </a:r>
            <a:r>
              <a:rPr lang="ja-JP" sz="2400" dirty="0">
                <a:latin typeface="+mn-ea"/>
                <a:cs typeface="+mn-lt"/>
              </a:rPr>
              <a:t>皮膚コンダク</a:t>
            </a:r>
            <a:endParaRPr lang="en-US" altLang="ja-JP" sz="2400" dirty="0">
              <a:latin typeface="+mn-ea"/>
              <a:cs typeface="+mn-lt"/>
            </a:endParaRPr>
          </a:p>
          <a:p>
            <a:r>
              <a:rPr lang="ja-JP" altLang="en-US" sz="2400" dirty="0">
                <a:latin typeface="+mn-ea"/>
                <a:cs typeface="+mn-lt"/>
              </a:rPr>
              <a:t>　　</a:t>
            </a:r>
            <a:r>
              <a:rPr lang="ja-JP" sz="2400" dirty="0">
                <a:latin typeface="+mn-ea"/>
                <a:cs typeface="+mn-lt"/>
              </a:rPr>
              <a:t>タンス測定器を用いた授業評価, 生理心理学と精神生理学, </a:t>
            </a:r>
            <a:r>
              <a:rPr lang="en-US" altLang="ja-JP" sz="2400" i="1" dirty="0">
                <a:latin typeface="+mn-ea"/>
                <a:cs typeface="+mn-lt"/>
              </a:rPr>
              <a:t>37</a:t>
            </a:r>
            <a:r>
              <a:rPr lang="en-US" altLang="ja-JP" sz="2400" dirty="0">
                <a:latin typeface="+mn-ea"/>
                <a:cs typeface="+mn-lt"/>
              </a:rPr>
              <a:t>, 17-27.</a:t>
            </a:r>
            <a:endParaRPr lang="en-US" altLang="ja-JP" sz="2400" dirty="0">
              <a:latin typeface="+mn-ea"/>
            </a:endParaRPr>
          </a:p>
          <a:p>
            <a:endParaRPr lang="en-US" altLang="ja-JP" sz="2400" dirty="0">
              <a:latin typeface="+mn-ea"/>
              <a:cs typeface="+mn-lt"/>
            </a:endParaRPr>
          </a:p>
          <a:p>
            <a:r>
              <a:rPr lang="ja-JP" sz="2400" dirty="0">
                <a:latin typeface="+mn-ea"/>
                <a:cs typeface="+mn-lt"/>
              </a:rPr>
              <a:t>松田</a:t>
            </a:r>
            <a:r>
              <a:rPr lang="ja-JP" altLang="en-US" sz="2400" dirty="0">
                <a:latin typeface="+mn-ea"/>
                <a:cs typeface="+mn-lt"/>
              </a:rPr>
              <a:t>真悟</a:t>
            </a:r>
            <a:r>
              <a:rPr lang="ja-JP" sz="2400" dirty="0">
                <a:latin typeface="+mn-ea"/>
                <a:cs typeface="+mn-lt"/>
              </a:rPr>
              <a:t>・松澤</a:t>
            </a:r>
            <a:r>
              <a:rPr lang="ja-JP" altLang="en-US" sz="2400" dirty="0">
                <a:latin typeface="+mn-ea"/>
                <a:cs typeface="+mn-lt"/>
              </a:rPr>
              <a:t>大輔</a:t>
            </a:r>
            <a:r>
              <a:rPr lang="ja-JP" sz="2400" dirty="0">
                <a:latin typeface="+mn-ea"/>
                <a:cs typeface="+mn-lt"/>
              </a:rPr>
              <a:t>・清水</a:t>
            </a:r>
            <a:r>
              <a:rPr lang="ja-JP" altLang="en-US" sz="2400" dirty="0">
                <a:latin typeface="+mn-ea"/>
                <a:cs typeface="+mn-lt"/>
              </a:rPr>
              <a:t>栄司 </a:t>
            </a:r>
            <a:r>
              <a:rPr lang="ja-JP" sz="2400" dirty="0">
                <a:latin typeface="+mn-ea"/>
                <a:cs typeface="+mn-lt"/>
              </a:rPr>
              <a:t>(</a:t>
            </a:r>
            <a:r>
              <a:rPr lang="en-US" altLang="ja-JP" sz="2400" dirty="0">
                <a:latin typeface="+mn-ea"/>
                <a:cs typeface="+mn-lt"/>
              </a:rPr>
              <a:t>2013)</a:t>
            </a:r>
            <a:r>
              <a:rPr lang="ja-JP" sz="2400" dirty="0">
                <a:latin typeface="+mn-ea"/>
                <a:cs typeface="+mn-lt"/>
              </a:rPr>
              <a:t>.</a:t>
            </a:r>
            <a:r>
              <a:rPr lang="en-US" altLang="ja-JP" sz="2400" dirty="0">
                <a:latin typeface="+mn-ea"/>
                <a:cs typeface="+mn-lt"/>
              </a:rPr>
              <a:t>  </a:t>
            </a:r>
            <a:r>
              <a:rPr lang="ja-JP" sz="2400" dirty="0">
                <a:latin typeface="+mn-ea"/>
                <a:cs typeface="+mn-lt"/>
              </a:rPr>
              <a:t>恐怖の性差：疫学・画像・動物研究から, </a:t>
            </a:r>
            <a:endParaRPr lang="en-US" altLang="ja-JP" sz="2400" dirty="0">
              <a:latin typeface="+mn-ea"/>
              <a:cs typeface="+mn-lt"/>
            </a:endParaRPr>
          </a:p>
          <a:p>
            <a:r>
              <a:rPr lang="ja-JP" altLang="en-US" sz="2400" dirty="0">
                <a:latin typeface="+mn-ea"/>
                <a:cs typeface="+mn-lt"/>
              </a:rPr>
              <a:t>　　</a:t>
            </a:r>
            <a:r>
              <a:rPr lang="ja-JP" sz="2400" dirty="0">
                <a:latin typeface="+mn-ea"/>
                <a:cs typeface="+mn-lt"/>
              </a:rPr>
              <a:t>不安障害研究, </a:t>
            </a:r>
            <a:r>
              <a:rPr lang="en-US" altLang="ja-JP" sz="2400" i="1" dirty="0">
                <a:latin typeface="+mn-ea"/>
                <a:cs typeface="+mn-lt"/>
              </a:rPr>
              <a:t>5</a:t>
            </a:r>
            <a:r>
              <a:rPr lang="en-US" altLang="ja-JP" sz="2400" dirty="0">
                <a:latin typeface="+mn-ea"/>
                <a:cs typeface="+mn-lt"/>
              </a:rPr>
              <a:t>, 22-30.</a:t>
            </a:r>
          </a:p>
          <a:p>
            <a:endParaRPr lang="ja-JP" sz="2400" dirty="0">
              <a:latin typeface="+mn-ea"/>
              <a:cs typeface="+mn-lt"/>
            </a:endParaRPr>
          </a:p>
          <a:p>
            <a:pPr algn="l"/>
            <a:r>
              <a:rPr lang="ja-JP" altLang="en-US" sz="2400" dirty="0">
                <a:latin typeface="+mn-ea"/>
              </a:rPr>
              <a:t>山根一郎 </a:t>
            </a:r>
            <a:r>
              <a:rPr lang="en-US" altLang="ja-JP" sz="2400" dirty="0">
                <a:latin typeface="+mn-ea"/>
              </a:rPr>
              <a:t>(2005).</a:t>
            </a:r>
            <a:r>
              <a:rPr lang="ja-JP" altLang="en-US" sz="2400" dirty="0">
                <a:latin typeface="+mn-ea"/>
              </a:rPr>
              <a:t>　「驚き」の現象学</a:t>
            </a:r>
            <a:r>
              <a:rPr lang="en-US" altLang="ja-JP" sz="2400" dirty="0">
                <a:latin typeface="+mn-ea"/>
              </a:rPr>
              <a:t>, </a:t>
            </a:r>
            <a:r>
              <a:rPr lang="ja-JP" altLang="en-US" sz="2400" dirty="0">
                <a:latin typeface="+mn-ea"/>
              </a:rPr>
              <a:t>椙山女学園大学研究論集</a:t>
            </a:r>
            <a:r>
              <a:rPr lang="en-US" altLang="ja-JP" sz="2400" dirty="0">
                <a:latin typeface="+mn-ea"/>
              </a:rPr>
              <a:t>, </a:t>
            </a:r>
            <a:r>
              <a:rPr lang="en-US" altLang="ja-JP" sz="2400" i="1" dirty="0">
                <a:latin typeface="+mn-ea"/>
              </a:rPr>
              <a:t>36</a:t>
            </a:r>
            <a:r>
              <a:rPr lang="en-US" altLang="ja-JP" sz="2400" dirty="0">
                <a:latin typeface="+mn-ea"/>
              </a:rPr>
              <a:t>, 13-28.</a:t>
            </a:r>
            <a:endParaRPr lang="ja-JP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380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9E3A558-6E50-2FDF-12DA-4C4782349CC8}"/>
              </a:ext>
            </a:extLst>
          </p:cNvPr>
          <p:cNvSpPr txBox="1"/>
          <p:nvPr/>
        </p:nvSpPr>
        <p:spPr>
          <a:xfrm>
            <a:off x="730014" y="565367"/>
            <a:ext cx="3342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kern="0" dirty="0">
                <a:latin typeface="ＭＳ Ｐゴシック" panose="020B0600070205080204" pitchFamily="50" charset="-128"/>
                <a:cs typeface="ＭＳ Ｐゴシック" panose="020B0600070205080204" pitchFamily="50" charset="-128"/>
              </a:rPr>
              <a:t>≪</a:t>
            </a:r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本研究の目的</a:t>
            </a:r>
            <a:r>
              <a:rPr lang="ja-JP" altLang="en-US" sz="2800" kern="0" dirty="0">
                <a:latin typeface="ＭＳ Ｐゴシック" panose="020B0600070205080204" pitchFamily="50" charset="-128"/>
                <a:cs typeface="ＭＳ Ｐゴシック" panose="020B0600070205080204" pitchFamily="50" charset="-128"/>
              </a:rPr>
              <a:t>≫</a:t>
            </a:r>
            <a:endParaRPr kumimoji="1" lang="ja-JP" altLang="en-US" sz="28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22B5215-F68C-7181-2E48-4F5A5EC48E75}"/>
              </a:ext>
            </a:extLst>
          </p:cNvPr>
          <p:cNvSpPr txBox="1"/>
          <p:nvPr/>
        </p:nvSpPr>
        <p:spPr>
          <a:xfrm>
            <a:off x="1860696" y="1235895"/>
            <a:ext cx="86026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VR</a:t>
            </a:r>
            <a:r>
              <a:rPr lang="ja-JP" altLang="ja-JP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を</a:t>
            </a:r>
            <a:r>
              <a:rPr lang="ja-JP" altLang="ja-JP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用いた</a:t>
            </a:r>
            <a:r>
              <a:rPr lang="ja-JP" altLang="ja-JP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仮想事故体験において</a:t>
            </a:r>
            <a:r>
              <a:rPr lang="ja-JP" altLang="en-US" sz="2400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，</a:t>
            </a:r>
            <a:r>
              <a:rPr lang="ja-JP" altLang="ja-JP" sz="2800" kern="0" dirty="0"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事故直前</a:t>
            </a:r>
            <a:r>
              <a:rPr lang="ja-JP" altLang="en-US" sz="2400" kern="0" dirty="0">
                <a:latin typeface="ＭＳ Ｐゴシック" panose="020B0600070205080204" pitchFamily="50" charset="-128"/>
                <a:cs typeface="ＭＳ Ｐゴシック" panose="020B0600070205080204" pitchFamily="50" charset="-128"/>
              </a:rPr>
              <a:t>と</a:t>
            </a:r>
            <a:r>
              <a:rPr lang="ja-JP" altLang="ja-JP" sz="2800" kern="0" dirty="0"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事故直後</a:t>
            </a:r>
            <a:endParaRPr lang="en-US" altLang="ja-JP" sz="2800" kern="0" dirty="0">
              <a:solidFill>
                <a:srgbClr val="FF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  <a:p>
            <a:pPr algn="ctr"/>
            <a:r>
              <a:rPr lang="ja-JP" altLang="ja-JP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の</a:t>
            </a:r>
            <a:r>
              <a:rPr lang="ja-JP" altLang="en-US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心身の反応</a:t>
            </a:r>
            <a:r>
              <a:rPr lang="ja-JP" altLang="ja-JP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について検討する</a:t>
            </a:r>
            <a:r>
              <a:rPr lang="ja-JP" altLang="en-US" sz="2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ことを目的とした</a:t>
            </a:r>
            <a:r>
              <a:rPr lang="ja-JP" altLang="en-US" sz="2400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．</a:t>
            </a:r>
            <a:endParaRPr lang="en-US" altLang="ja-JP" sz="2400" kern="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E31AE50-26C9-5AFB-EA53-40984D614DC0}"/>
              </a:ext>
            </a:extLst>
          </p:cNvPr>
          <p:cNvSpPr txBox="1"/>
          <p:nvPr/>
        </p:nvSpPr>
        <p:spPr>
          <a:xfrm>
            <a:off x="507307" y="2855878"/>
            <a:ext cx="3141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≪</a:t>
            </a:r>
            <a:r>
              <a:rPr lang="ja-JP" altLang="en-US" sz="28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事故の定義≫</a:t>
            </a:r>
            <a:endParaRPr lang="en-US" altLang="ja-JP" sz="2800" kern="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CEDDE65-8061-5C22-6A64-C50C59460087}"/>
              </a:ext>
            </a:extLst>
          </p:cNvPr>
          <p:cNvSpPr txBox="1"/>
          <p:nvPr/>
        </p:nvSpPr>
        <p:spPr>
          <a:xfrm>
            <a:off x="2544975" y="5329717"/>
            <a:ext cx="7102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「運転中</a:t>
            </a:r>
            <a:r>
              <a:rPr lang="en-US" altLang="ja-JP" sz="3200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, </a:t>
            </a:r>
            <a:r>
              <a:rPr lang="ja-JP" altLang="en-US" sz="3200" u="sng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迫りくる暴走車に衝突</a:t>
            </a:r>
            <a:r>
              <a:rPr lang="ja-JP" altLang="en-US" sz="3200" kern="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される」</a:t>
            </a:r>
            <a:endParaRPr lang="en-US" altLang="ja-JP" sz="3200" kern="0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682F22E9-FC6D-D731-C1B0-C16B4B533F3A}"/>
              </a:ext>
            </a:extLst>
          </p:cNvPr>
          <p:cNvSpPr/>
          <p:nvPr/>
        </p:nvSpPr>
        <p:spPr>
          <a:xfrm>
            <a:off x="5457778" y="4673266"/>
            <a:ext cx="1047525" cy="447373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7884DD0-E4EF-0F0B-FA27-328B9DFF6BD0}"/>
              </a:ext>
            </a:extLst>
          </p:cNvPr>
          <p:cNvSpPr txBox="1"/>
          <p:nvPr/>
        </p:nvSpPr>
        <p:spPr>
          <a:xfrm>
            <a:off x="3925034" y="3538372"/>
            <a:ext cx="40388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“</a:t>
            </a:r>
            <a:r>
              <a:rPr lang="ja-JP" altLang="en-US" sz="5400" b="1" kern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衝突事故</a:t>
            </a:r>
            <a:r>
              <a:rPr lang="en-US" altLang="ja-JP" sz="5400" kern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421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244DE44-8506-FBCA-31A0-0CC31060C159}"/>
              </a:ext>
            </a:extLst>
          </p:cNvPr>
          <p:cNvSpPr txBox="1"/>
          <p:nvPr/>
        </p:nvSpPr>
        <p:spPr>
          <a:xfrm>
            <a:off x="568293" y="278239"/>
            <a:ext cx="2204359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3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方法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7E4A1DE-F455-4B21-C0F6-5BE30CF016B6}"/>
              </a:ext>
            </a:extLst>
          </p:cNvPr>
          <p:cNvSpPr txBox="1"/>
          <p:nvPr/>
        </p:nvSpPr>
        <p:spPr>
          <a:xfrm>
            <a:off x="770794" y="964764"/>
            <a:ext cx="2134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実験参加者</a:t>
            </a:r>
            <a:endParaRPr kumimoji="1" lang="ja-JP" altLang="en-US" sz="24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42DBB4-7AA2-7536-A077-77D49F334EF6}"/>
              </a:ext>
            </a:extLst>
          </p:cNvPr>
          <p:cNvSpPr txBox="1"/>
          <p:nvPr/>
        </p:nvSpPr>
        <p:spPr>
          <a:xfrm>
            <a:off x="1010226" y="1395651"/>
            <a:ext cx="738718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・大学生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名 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男性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名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女性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名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を対象とした．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・そのうち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運転免許所持者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名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非所持者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名であった．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7417437-5D95-9A7A-1845-DB9C96698198}"/>
              </a:ext>
            </a:extLst>
          </p:cNvPr>
          <p:cNvSpPr txBox="1"/>
          <p:nvPr/>
        </p:nvSpPr>
        <p:spPr>
          <a:xfrm>
            <a:off x="770794" y="2347880"/>
            <a:ext cx="200185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400" b="1" dirty="0">
                <a:ln w="0"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生理指標</a:t>
            </a:r>
            <a:endParaRPr kumimoji="1" lang="en-US" altLang="ja-JP" sz="24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23AF068-A177-E9D8-B85C-3E4694EA407E}"/>
              </a:ext>
            </a:extLst>
          </p:cNvPr>
          <p:cNvSpPr txBox="1"/>
          <p:nvPr/>
        </p:nvSpPr>
        <p:spPr>
          <a:xfrm>
            <a:off x="770794" y="3809117"/>
            <a:ext cx="231405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心理指標</a:t>
            </a:r>
            <a:endParaRPr lang="en-US" altLang="ja-JP" sz="24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CD73B3A-6545-5DA4-3A7A-B7CDCCC908FC}"/>
              </a:ext>
            </a:extLst>
          </p:cNvPr>
          <p:cNvSpPr txBox="1"/>
          <p:nvPr/>
        </p:nvSpPr>
        <p:spPr>
          <a:xfrm>
            <a:off x="1146669" y="5501888"/>
            <a:ext cx="6993442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・運転免許証を取得しているか．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</a:rPr>
              <a:t>・車両事故に巻き込まれたことはあるか．</a:t>
            </a:r>
            <a:endParaRPr lang="en-US" altLang="ja-JP" sz="2400" dirty="0">
              <a:latin typeface="ＭＳ Ｐゴシック" panose="020B060007020508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D965A96-21FC-0734-8A74-4BF734D0ACF0}"/>
              </a:ext>
            </a:extLst>
          </p:cNvPr>
          <p:cNvSpPr txBox="1"/>
          <p:nvPr/>
        </p:nvSpPr>
        <p:spPr>
          <a:xfrm>
            <a:off x="952825" y="5071001"/>
            <a:ext cx="569772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2.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独自項目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6E997511-717C-2F3B-FD28-C72D1177A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465" y="167549"/>
            <a:ext cx="3678611" cy="60729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03BEC66-3A2E-0002-4946-1D99BB053236}"/>
              </a:ext>
            </a:extLst>
          </p:cNvPr>
          <p:cNvSpPr txBox="1"/>
          <p:nvPr/>
        </p:nvSpPr>
        <p:spPr>
          <a:xfrm>
            <a:off x="1010226" y="2768648"/>
            <a:ext cx="766480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1. </a:t>
            </a:r>
            <a:r>
              <a:rPr lang="ja-JP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皮膚コンダクタンス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</a:t>
            </a:r>
            <a:r>
              <a:rPr 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Skin Conductance,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以下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SC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2. </a:t>
            </a:r>
            <a:r>
              <a:rPr lang="ja-JP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末梢皮膚温度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</a:t>
            </a:r>
            <a:r>
              <a:rPr 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Skin Temperature</a:t>
            </a:r>
            <a:r>
              <a:rPr 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 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以下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ST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632B0F2-D91C-0230-F846-7F0F85B6241E}"/>
              </a:ext>
            </a:extLst>
          </p:cNvPr>
          <p:cNvSpPr txBox="1"/>
          <p:nvPr/>
        </p:nvSpPr>
        <p:spPr>
          <a:xfrm>
            <a:off x="862516" y="4240004"/>
            <a:ext cx="8783901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1. 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一般感情尺度</a:t>
            </a:r>
            <a:r>
              <a:rPr lang="ja-JP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（小川・門地・菊谷・鈴木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2000</a:t>
            </a:r>
            <a:r>
              <a:rPr lang="ja-JP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  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因子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24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項目：肯定的感情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(PA)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否定的感情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(NA)</a:t>
            </a:r>
            <a:r>
              <a:rPr lang="en-US" altLang="ja-JP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安静状態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(CA)</a:t>
            </a:r>
            <a:endParaRPr lang="en-US" altLang="ja-JP" sz="22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939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  <p:bldP spid="6" grpId="0"/>
      <p:bldP spid="8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D4E023-8FA3-6EE8-E2C3-B4C1D9B60406}"/>
              </a:ext>
            </a:extLst>
          </p:cNvPr>
          <p:cNvSpPr txBox="1"/>
          <p:nvPr/>
        </p:nvSpPr>
        <p:spPr>
          <a:xfrm>
            <a:off x="389389" y="262709"/>
            <a:ext cx="384641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800" dirty="0">
                <a:latin typeface="+mn-ea"/>
              </a:rPr>
              <a:t>≪主な</a:t>
            </a:r>
            <a:r>
              <a:rPr lang="ja-JP" altLang="en-US" sz="2800" dirty="0">
                <a:latin typeface="ＭＳ Ｐゴシック"/>
                <a:ea typeface="ＭＳ Ｐゴシック"/>
              </a:rPr>
              <a:t>使用機材</a:t>
            </a:r>
            <a:r>
              <a:rPr lang="ja-JP" altLang="en-US" sz="2800" dirty="0">
                <a:latin typeface="+mn-ea"/>
              </a:rPr>
              <a:t>≫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CDD5853-E4AD-4B53-9B0E-A66BC1E4E9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41" r="6124"/>
          <a:stretch/>
        </p:blipFill>
        <p:spPr bwMode="auto">
          <a:xfrm>
            <a:off x="4926465" y="1632253"/>
            <a:ext cx="2756796" cy="3059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2E9CF38-4F54-486D-8FF3-A254465EB511}"/>
              </a:ext>
            </a:extLst>
          </p:cNvPr>
          <p:cNvSpPr txBox="1"/>
          <p:nvPr/>
        </p:nvSpPr>
        <p:spPr>
          <a:xfrm>
            <a:off x="4744247" y="4854779"/>
            <a:ext cx="323265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kumimoji="1" lang="ja-JP" altLang="en-US" sz="2400" dirty="0">
                <a:latin typeface="+mn-ea"/>
              </a:rPr>
              <a:t>レーシングシート</a:t>
            </a:r>
            <a:endParaRPr kumimoji="1" lang="en-US" altLang="ja-JP" sz="2400" dirty="0">
              <a:latin typeface="+mn-ea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01863A9-C5BA-43F7-A10E-636A4D968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3" t="4441" r="18322" b="25460"/>
          <a:stretch/>
        </p:blipFill>
        <p:spPr bwMode="auto">
          <a:xfrm>
            <a:off x="766627" y="1613998"/>
            <a:ext cx="3353197" cy="3436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B40D94-0B0B-02FA-B490-5C351BA12E00}"/>
              </a:ext>
            </a:extLst>
          </p:cNvPr>
          <p:cNvSpPr txBox="1"/>
          <p:nvPr/>
        </p:nvSpPr>
        <p:spPr>
          <a:xfrm>
            <a:off x="681833" y="5244001"/>
            <a:ext cx="406241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計測器の黄色</a:t>
            </a:r>
            <a:r>
              <a:rPr kumimoji="1" lang="ja-JP" altLang="en-US" sz="2200" u="sng" dirty="0">
                <a:latin typeface="+mn-ea"/>
              </a:rPr>
              <a:t>ボタン</a:t>
            </a:r>
            <a:r>
              <a:rPr kumimoji="1" lang="ja-JP" altLang="en-US" sz="2200" dirty="0">
                <a:latin typeface="+mn-ea"/>
              </a:rPr>
              <a:t>から車両衝突したタイミングを記録した．</a:t>
            </a:r>
            <a:endParaRPr kumimoji="1" lang="en-US" altLang="ja-JP" sz="22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B641736-3C51-59EB-BB04-5497EE72F60E}"/>
              </a:ext>
            </a:extLst>
          </p:cNvPr>
          <p:cNvSpPr txBox="1"/>
          <p:nvPr/>
        </p:nvSpPr>
        <p:spPr>
          <a:xfrm>
            <a:off x="675187" y="927468"/>
            <a:ext cx="1760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1. </a:t>
            </a:r>
            <a:r>
              <a:rPr kumimoji="1" lang="ja-JP" altLang="en-US" sz="2400" dirty="0">
                <a:latin typeface="+mn-ea"/>
              </a:rPr>
              <a:t>計測器</a:t>
            </a:r>
            <a:endParaRPr kumimoji="1" lang="en-US" altLang="ja-JP" sz="24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27BB1CA-CA6C-78E7-E159-3B881B75FEAA}"/>
              </a:ext>
            </a:extLst>
          </p:cNvPr>
          <p:cNvSpPr txBox="1"/>
          <p:nvPr/>
        </p:nvSpPr>
        <p:spPr>
          <a:xfrm>
            <a:off x="4744247" y="927468"/>
            <a:ext cx="1760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2. </a:t>
            </a:r>
            <a:r>
              <a:rPr kumimoji="1" lang="ja-JP" altLang="en-US" sz="2400" dirty="0">
                <a:latin typeface="+mn-ea"/>
              </a:rPr>
              <a:t>操縦席</a:t>
            </a:r>
            <a:endParaRPr kumimoji="1" lang="en-US" altLang="ja-JP" sz="24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E96D6C6-F399-21D5-DCB2-1EE067AADFC3}"/>
              </a:ext>
            </a:extLst>
          </p:cNvPr>
          <p:cNvSpPr txBox="1"/>
          <p:nvPr/>
        </p:nvSpPr>
        <p:spPr>
          <a:xfrm>
            <a:off x="9235316" y="4230552"/>
            <a:ext cx="2395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VR</a:t>
            </a:r>
            <a:r>
              <a:rPr kumimoji="1" lang="ja-JP" altLang="en-US" sz="2400" dirty="0">
                <a:latin typeface="+mn-ea"/>
              </a:rPr>
              <a:t>ゴーグル</a:t>
            </a:r>
            <a:endParaRPr kumimoji="1" lang="en-US" altLang="ja-JP" sz="2400" dirty="0">
              <a:latin typeface="+mn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5DBC75C4-EE34-9410-AB0D-46BCB4B6D5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681" b="-4681"/>
          <a:stretch/>
        </p:blipFill>
        <p:spPr>
          <a:xfrm>
            <a:off x="8601330" y="1632253"/>
            <a:ext cx="3029235" cy="2487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4318B4B-9D0E-1E6A-A6D7-AF65B96B9726}"/>
              </a:ext>
            </a:extLst>
          </p:cNvPr>
          <p:cNvSpPr txBox="1"/>
          <p:nvPr/>
        </p:nvSpPr>
        <p:spPr>
          <a:xfrm>
            <a:off x="8488171" y="927468"/>
            <a:ext cx="2937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3. </a:t>
            </a:r>
            <a:r>
              <a:rPr kumimoji="1" lang="ja-JP" altLang="en-US" sz="2400" dirty="0">
                <a:latin typeface="+mn-ea"/>
              </a:rPr>
              <a:t>実験刺激の呈示</a:t>
            </a:r>
            <a:endParaRPr kumimoji="1" lang="en-US" altLang="ja-JP" sz="2400" dirty="0">
              <a:latin typeface="+mn-ea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7D516864-1A69-12CB-B7C4-D87AB1DBF37B}"/>
              </a:ext>
            </a:extLst>
          </p:cNvPr>
          <p:cNvSpPr/>
          <p:nvPr/>
        </p:nvSpPr>
        <p:spPr>
          <a:xfrm>
            <a:off x="2829566" y="3245701"/>
            <a:ext cx="683851" cy="36659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2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055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2" grpId="0"/>
      <p:bldP spid="8" grpId="0"/>
      <p:bldP spid="10" grpId="0"/>
      <p:bldP spid="16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D4E023-8FA3-6EE8-E2C3-B4C1D9B60406}"/>
              </a:ext>
            </a:extLst>
          </p:cNvPr>
          <p:cNvSpPr txBox="1"/>
          <p:nvPr/>
        </p:nvSpPr>
        <p:spPr>
          <a:xfrm>
            <a:off x="423591" y="257079"/>
            <a:ext cx="406802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800" dirty="0">
                <a:latin typeface="+mn-ea"/>
              </a:rPr>
              <a:t>≪実験刺激≫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C1DA0E-6FFF-57E1-B002-2C79256E91DA}"/>
              </a:ext>
            </a:extLst>
          </p:cNvPr>
          <p:cNvSpPr txBox="1"/>
          <p:nvPr/>
        </p:nvSpPr>
        <p:spPr>
          <a:xfrm>
            <a:off x="629290" y="863760"/>
            <a:ext cx="7512673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/>
                <a:ea typeface="ＭＳ Ｐゴシック"/>
              </a:rPr>
              <a:t>・ゲームエンジン</a:t>
            </a:r>
            <a:r>
              <a:rPr lang="en-US" altLang="ja-JP" sz="2400" dirty="0">
                <a:latin typeface="ＭＳ Ｐゴシック"/>
                <a:ea typeface="ＭＳ Ｐゴシック"/>
              </a:rPr>
              <a:t>Unity</a:t>
            </a:r>
            <a:r>
              <a:rPr lang="en-US" altLang="ja-JP" sz="2000" dirty="0">
                <a:latin typeface="ＭＳ Ｐゴシック"/>
                <a:ea typeface="ＭＳ Ｐゴシック"/>
              </a:rPr>
              <a:t>(Ver 2021.3.1f1)</a:t>
            </a:r>
            <a:r>
              <a:rPr lang="ja-JP" altLang="en-US" sz="2400" dirty="0">
                <a:latin typeface="ＭＳ Ｐゴシック"/>
                <a:ea typeface="ＭＳ Ｐゴシック"/>
              </a:rPr>
              <a:t>で独自に作成した．</a:t>
            </a:r>
            <a:endParaRPr lang="en-US" altLang="ja-JP" sz="2400" dirty="0">
              <a:latin typeface="ＭＳ Ｐゴシック" panose="020B0600070205080204" pitchFamily="34" charset="-128"/>
              <a:ea typeface="ＭＳ Ｐゴシック" panose="020B0600070205080204" pitchFamily="34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60898D3-22F8-CE86-94F2-1D4E559AE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7" y="2012523"/>
            <a:ext cx="9489387" cy="4169108"/>
          </a:xfrm>
          <a:prstGeom prst="rect">
            <a:avLst/>
          </a:prstGeom>
          <a:ln w="88900" cap="sq" cmpd="thickThin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71DEB3-4992-6BDC-8D4D-261DBB04E44B}"/>
              </a:ext>
            </a:extLst>
          </p:cNvPr>
          <p:cNvSpPr txBox="1"/>
          <p:nvPr/>
        </p:nvSpPr>
        <p:spPr>
          <a:xfrm>
            <a:off x="8056844" y="691483"/>
            <a:ext cx="4068022" cy="954107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3200" dirty="0">
                <a:ea typeface="ＭＳ Ｐゴシック"/>
              </a:rPr>
              <a:t>“</a:t>
            </a:r>
            <a:r>
              <a:rPr lang="en-US" altLang="ja-JP" sz="3200" u="sng" dirty="0">
                <a:ea typeface="ＭＳ Ｐゴシック"/>
              </a:rPr>
              <a:t>16~20</a:t>
            </a:r>
            <a:r>
              <a:rPr lang="ja-JP" altLang="en-US" sz="3200" u="sng" dirty="0">
                <a:ea typeface="ＭＳ Ｐゴシック"/>
              </a:rPr>
              <a:t>時</a:t>
            </a:r>
            <a:r>
              <a:rPr lang="en-US" altLang="ja-JP" sz="3200" dirty="0">
                <a:ea typeface="ＭＳ Ｐゴシック"/>
              </a:rPr>
              <a:t>”</a:t>
            </a:r>
            <a:r>
              <a:rPr lang="ja-JP" altLang="en-US" sz="2800" dirty="0">
                <a:ea typeface="ＭＳ Ｐゴシック"/>
              </a:rPr>
              <a:t> </a:t>
            </a:r>
            <a:r>
              <a:rPr lang="ja-JP" altLang="en-US" sz="2400" dirty="0">
                <a:ea typeface="ＭＳ Ｐゴシック"/>
              </a:rPr>
              <a:t>事故多発</a:t>
            </a:r>
            <a:endParaRPr lang="en-US" altLang="ja-JP" sz="2400" dirty="0">
              <a:ea typeface="ＭＳ Ｐゴシック"/>
            </a:endParaRPr>
          </a:p>
          <a:p>
            <a:pPr algn="ctr"/>
            <a:r>
              <a:rPr lang="ja-JP" altLang="en-US" sz="2400" b="1" dirty="0">
                <a:solidFill>
                  <a:srgbClr val="FF0000"/>
                </a:solidFill>
                <a:ea typeface="ＭＳ Ｐゴシック"/>
              </a:rPr>
              <a:t> 夜間に事故が起こりやすい．</a:t>
            </a:r>
            <a:endParaRPr lang="ja-JP" altLang="en-US" sz="24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ＭＳ Ｐゴシック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08893C-B84B-F1C0-A993-2C2F4E855B31}"/>
              </a:ext>
            </a:extLst>
          </p:cNvPr>
          <p:cNvSpPr txBox="1"/>
          <p:nvPr/>
        </p:nvSpPr>
        <p:spPr>
          <a:xfrm>
            <a:off x="7323650" y="6300154"/>
            <a:ext cx="36523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dirty="0">
                <a:latin typeface="MS PGothic"/>
                <a:ea typeface="MS PGothic"/>
              </a:rPr>
              <a:t>（埼玉県警察</a:t>
            </a:r>
            <a:r>
              <a:rPr lang="en-US" dirty="0">
                <a:latin typeface="MS PGothic"/>
                <a:ea typeface="MS PGothic"/>
              </a:rPr>
              <a:t>, 2016</a:t>
            </a:r>
            <a:r>
              <a:rPr lang="ja-JP" altLang="en-US" dirty="0">
                <a:latin typeface="MS PGothic"/>
                <a:ea typeface="MS PGothic"/>
              </a:rPr>
              <a:t>～</a:t>
            </a:r>
            <a:r>
              <a:rPr lang="en-US" dirty="0">
                <a:latin typeface="MS PGothic"/>
                <a:ea typeface="MS PGothic"/>
              </a:rPr>
              <a:t>2020</a:t>
            </a:r>
            <a:r>
              <a:rPr lang="ja-JP" altLang="en-US" dirty="0">
                <a:latin typeface="MS PGothic"/>
                <a:ea typeface="MS PGothic"/>
              </a:rPr>
              <a:t>年累計）</a:t>
            </a:r>
            <a:endParaRPr lang="en-US" dirty="0"/>
          </a:p>
        </p:txBody>
      </p:sp>
      <p:sp>
        <p:nvSpPr>
          <p:cNvPr id="6" name="矢印: 上向き折線 5">
            <a:extLst>
              <a:ext uri="{FF2B5EF4-FFF2-40B4-BE49-F238E27FC236}">
                <a16:creationId xmlns:a16="http://schemas.microsoft.com/office/drawing/2014/main" id="{8947EC64-1132-F43C-6839-78D1CFEF43C3}"/>
              </a:ext>
            </a:extLst>
          </p:cNvPr>
          <p:cNvSpPr/>
          <p:nvPr/>
        </p:nvSpPr>
        <p:spPr>
          <a:xfrm rot="10800000">
            <a:off x="7665395" y="1296654"/>
            <a:ext cx="476568" cy="569638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673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4C8AC1-7F67-3F30-F74F-AC4CF0500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54707"/>
            <a:ext cx="5309525" cy="94796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latin typeface="+mn-ea"/>
                <a:ea typeface="+mn-ea"/>
              </a:rPr>
              <a:t>実験</a:t>
            </a:r>
            <a:r>
              <a:rPr kumimoji="1" lang="ja-JP" altLang="en-US" dirty="0">
                <a:latin typeface="+mn-ea"/>
                <a:ea typeface="+mn-ea"/>
              </a:rPr>
              <a:t>刺激</a:t>
            </a:r>
            <a:r>
              <a:rPr lang="ja-JP" altLang="en-US" dirty="0">
                <a:latin typeface="+mn-ea"/>
                <a:ea typeface="+mn-ea"/>
              </a:rPr>
              <a:t>の参考資料</a:t>
            </a:r>
            <a:endParaRPr lang="en-US" altLang="ja-JP" dirty="0">
              <a:latin typeface="+mn-ea"/>
              <a:ea typeface="+mn-ea"/>
            </a:endParaRPr>
          </a:p>
        </p:txBody>
      </p:sp>
      <p:pic>
        <p:nvPicPr>
          <p:cNvPr id="4" name="図 4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A40F8F12-7519-6C5D-BBCF-4618D1323A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66" r="44265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id="{33B98FCF-4023-46E6-8CBE-90242B3E912D}"/>
              </a:ext>
            </a:extLst>
          </p:cNvPr>
          <p:cNvSpPr txBox="1">
            <a:spLocks/>
          </p:cNvSpPr>
          <p:nvPr/>
        </p:nvSpPr>
        <p:spPr>
          <a:xfrm>
            <a:off x="6565515" y="2501096"/>
            <a:ext cx="4840010" cy="11059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ja-JP" sz="2800" dirty="0">
                <a:latin typeface="ＭＳ Ｐゴシック"/>
                <a:ea typeface="ＭＳ Ｐゴシック"/>
                <a:cs typeface="+mn-cs"/>
              </a:rPr>
              <a:t>【</a:t>
            </a:r>
            <a:r>
              <a:rPr lang="ja-JP" altLang="en-US" sz="2800" dirty="0">
                <a:latin typeface="ＭＳ Ｐゴシック"/>
                <a:ea typeface="ＭＳ Ｐゴシック"/>
                <a:cs typeface="+mn-cs"/>
              </a:rPr>
              <a:t>動画</a:t>
            </a:r>
            <a:r>
              <a:rPr lang="en-US" altLang="ja-JP" sz="2800" dirty="0">
                <a:latin typeface="ＭＳ Ｐゴシック"/>
                <a:ea typeface="ＭＳ Ｐゴシック"/>
                <a:cs typeface="+mn-cs"/>
              </a:rPr>
              <a:t>URL】</a:t>
            </a:r>
          </a:p>
          <a:p>
            <a:pPr>
              <a:spcAft>
                <a:spcPts val="600"/>
              </a:spcAft>
            </a:pPr>
            <a:r>
              <a:rPr lang="ja-JP" altLang="en-US" sz="2000" dirty="0">
                <a:latin typeface="+mn-lt"/>
                <a:ea typeface="+mn-ea"/>
                <a:cs typeface="+mn-cs"/>
              </a:rPr>
              <a:t>　</a:t>
            </a:r>
            <a:r>
              <a:rPr lang="en-US" altLang="ja-JP" sz="2000" dirty="0">
                <a:latin typeface="+mn-lt"/>
                <a:ea typeface="+mn-ea"/>
                <a:cs typeface="+mn-cs"/>
              </a:rPr>
              <a:t> </a:t>
            </a:r>
            <a:r>
              <a:rPr lang="en-US" altLang="ja-JP" sz="2400" dirty="0">
                <a:solidFill>
                  <a:srgbClr val="0070C0"/>
                </a:solidFill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https://youtu.be/ezON9Lcn1Bg</a:t>
            </a:r>
            <a:endParaRPr lang="en-US" altLang="ja-JP" sz="2400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88F1C137-49CB-AFEB-32DE-9A1A60DEDBB5}"/>
              </a:ext>
            </a:extLst>
          </p:cNvPr>
          <p:cNvSpPr txBox="1">
            <a:spLocks/>
          </p:cNvSpPr>
          <p:nvPr/>
        </p:nvSpPr>
        <p:spPr>
          <a:xfrm>
            <a:off x="6565514" y="3652479"/>
            <a:ext cx="5511679" cy="11059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ja-JP" sz="2800" dirty="0">
                <a:latin typeface="ＭＳ Ｐゴシック"/>
                <a:ea typeface="ＭＳ Ｐゴシック"/>
                <a:cs typeface="+mn-cs"/>
              </a:rPr>
              <a:t>【</a:t>
            </a:r>
            <a:r>
              <a:rPr lang="en-US" altLang="ja-JP" sz="2800" dirty="0" err="1">
                <a:latin typeface="ＭＳ Ｐゴシック"/>
                <a:ea typeface="ＭＳ Ｐゴシック"/>
                <a:cs typeface="+mn-cs"/>
              </a:rPr>
              <a:t>UnityRoom</a:t>
            </a:r>
            <a:r>
              <a:rPr lang="en-US" altLang="ja-JP" sz="2800" dirty="0">
                <a:latin typeface="ＭＳ Ｐゴシック"/>
                <a:ea typeface="ＭＳ Ｐゴシック"/>
                <a:cs typeface="+mn-cs"/>
              </a:rPr>
              <a:t>】</a:t>
            </a:r>
          </a:p>
          <a:p>
            <a:pPr>
              <a:spcAft>
                <a:spcPts val="600"/>
              </a:spcAft>
            </a:pPr>
            <a:r>
              <a:rPr lang="ja-JP" altLang="en-US" sz="2000" dirty="0">
                <a:latin typeface="+mn-lt"/>
                <a:ea typeface="+mn-ea"/>
                <a:cs typeface="+mn-cs"/>
              </a:rPr>
              <a:t>　</a:t>
            </a:r>
            <a:r>
              <a:rPr lang="en-US" altLang="ja-JP" sz="2000" dirty="0">
                <a:latin typeface="+mn-lt"/>
                <a:ea typeface="+mn-ea"/>
                <a:cs typeface="+mn-cs"/>
              </a:rPr>
              <a:t> </a:t>
            </a:r>
            <a:r>
              <a:rPr lang="en-US" altLang="ja-JP" sz="2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https://unityroom.com/games/syoutotu</a:t>
            </a:r>
          </a:p>
        </p:txBody>
      </p:sp>
    </p:spTree>
    <p:extLst>
      <p:ext uri="{BB962C8B-B14F-4D97-AF65-F5344CB8AC3E}">
        <p14:creationId xmlns:p14="http://schemas.microsoft.com/office/powerpoint/2010/main" val="2792664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4BD262-37FE-46D4-4EC7-38812B2B2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365" y="199847"/>
            <a:ext cx="3448347" cy="602735"/>
          </a:xfrm>
        </p:spPr>
        <p:txBody>
          <a:bodyPr>
            <a:normAutofit/>
          </a:bodyPr>
          <a:lstStyle/>
          <a:p>
            <a:pPr algn="l"/>
            <a:r>
              <a:rPr lang="ja-JP" altLang="en-US" sz="2800" dirty="0">
                <a:latin typeface="+mn-ea"/>
              </a:rPr>
              <a:t>≪</a:t>
            </a:r>
            <a:r>
              <a:rPr lang="ja-JP" altLang="en-US" sz="2800" dirty="0"/>
              <a:t>実験時の様子</a:t>
            </a:r>
            <a:r>
              <a:rPr lang="ja-JP" altLang="en-US" sz="2800" dirty="0">
                <a:latin typeface="+mn-ea"/>
              </a:rPr>
              <a:t>≫</a:t>
            </a:r>
            <a:endParaRPr kumimoji="1" lang="ja-JP" altLang="en-US" sz="28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44B9B32-26CD-46CF-AE9D-286DC555A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243" y="1033712"/>
            <a:ext cx="8348870" cy="4941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8328C678-22DA-4C87-ABFF-D8B8597CF1F8}"/>
              </a:ext>
            </a:extLst>
          </p:cNvPr>
          <p:cNvSpPr txBox="1">
            <a:spLocks/>
          </p:cNvSpPr>
          <p:nvPr/>
        </p:nvSpPr>
        <p:spPr>
          <a:xfrm>
            <a:off x="1758243" y="6055417"/>
            <a:ext cx="6877405" cy="547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latin typeface="+mn-ea"/>
                <a:ea typeface="+mn-ea"/>
              </a:rPr>
              <a:t>↑運転中の映像を</a:t>
            </a:r>
            <a:r>
              <a:rPr lang="en-US" altLang="ja-JP" sz="2400" dirty="0">
                <a:latin typeface="+mn-ea"/>
                <a:ea typeface="+mn-ea"/>
              </a:rPr>
              <a:t>PC</a:t>
            </a:r>
            <a:r>
              <a:rPr lang="ja-JP" altLang="en-US" sz="2400" dirty="0">
                <a:latin typeface="+mn-ea"/>
                <a:ea typeface="+mn-ea"/>
              </a:rPr>
              <a:t>から</a:t>
            </a:r>
            <a:r>
              <a:rPr lang="ja-JP" altLang="en-US" sz="2400" dirty="0">
                <a:solidFill>
                  <a:srgbClr val="FF0000"/>
                </a:solidFill>
                <a:latin typeface="+mn-ea"/>
                <a:ea typeface="+mn-ea"/>
              </a:rPr>
              <a:t>リアルタイム</a:t>
            </a:r>
            <a:r>
              <a:rPr lang="ja-JP" altLang="en-US" sz="2400" dirty="0">
                <a:latin typeface="+mn-ea"/>
                <a:ea typeface="+mn-ea"/>
              </a:rPr>
              <a:t>で確認した．</a:t>
            </a:r>
          </a:p>
        </p:txBody>
      </p:sp>
    </p:spTree>
    <p:extLst>
      <p:ext uri="{BB962C8B-B14F-4D97-AF65-F5344CB8AC3E}">
        <p14:creationId xmlns:p14="http://schemas.microsoft.com/office/powerpoint/2010/main" val="71473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FEAFDBD-850A-A601-E270-42D5B270D5F9}"/>
              </a:ext>
            </a:extLst>
          </p:cNvPr>
          <p:cNvSpPr txBox="1"/>
          <p:nvPr/>
        </p:nvSpPr>
        <p:spPr>
          <a:xfrm>
            <a:off x="688544" y="467426"/>
            <a:ext cx="251407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800" dirty="0">
                <a:ea typeface="ＭＳ Ｐゴシック"/>
              </a:rPr>
              <a:t>≪手続き≫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28DBA6E-8B78-C316-760D-371AC23687F4}"/>
              </a:ext>
            </a:extLst>
          </p:cNvPr>
          <p:cNvGrpSpPr/>
          <p:nvPr/>
        </p:nvGrpSpPr>
        <p:grpSpPr>
          <a:xfrm>
            <a:off x="1310034" y="4065524"/>
            <a:ext cx="10428222" cy="2022999"/>
            <a:chOff x="1310034" y="4329474"/>
            <a:chExt cx="10428222" cy="2022999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62D19C58-C6C8-6E2C-CC09-23A41021E4E8}"/>
                </a:ext>
              </a:extLst>
            </p:cNvPr>
            <p:cNvSpPr txBox="1"/>
            <p:nvPr/>
          </p:nvSpPr>
          <p:spPr>
            <a:xfrm>
              <a:off x="4133716" y="5890808"/>
              <a:ext cx="3924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dirty="0"/>
                <a:t>Figure1</a:t>
              </a:r>
              <a:r>
                <a:rPr lang="ja-JP" altLang="en-US" sz="2400" dirty="0"/>
                <a:t>　実験スケジュール</a:t>
              </a:r>
              <a:endParaRPr kumimoji="1" lang="ja-JP" altLang="en-US" sz="2400" dirty="0"/>
            </a:p>
          </p:txBody>
        </p:sp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114CD1EF-0D53-E4B9-0144-3D19BEE74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5685" y="4329474"/>
              <a:ext cx="8342915" cy="9036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楕円 1">
              <a:extLst>
                <a:ext uri="{FF2B5EF4-FFF2-40B4-BE49-F238E27FC236}">
                  <a16:creationId xmlns:a16="http://schemas.microsoft.com/office/drawing/2014/main" id="{98A1DBBD-A865-304B-BB21-8D99221E037E}"/>
                </a:ext>
              </a:extLst>
            </p:cNvPr>
            <p:cNvSpPr/>
            <p:nvPr/>
          </p:nvSpPr>
          <p:spPr>
            <a:xfrm>
              <a:off x="1310034" y="5233081"/>
              <a:ext cx="305651" cy="22740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36D68616-1B47-E39A-E2A2-8921F4198F41}"/>
                </a:ext>
              </a:extLst>
            </p:cNvPr>
            <p:cNvSpPr/>
            <p:nvPr/>
          </p:nvSpPr>
          <p:spPr>
            <a:xfrm>
              <a:off x="9917051" y="5246705"/>
              <a:ext cx="305651" cy="22740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16A4E10A-C6E0-C8CB-ED06-8BE23E117CB8}"/>
                </a:ext>
              </a:extLst>
            </p:cNvPr>
            <p:cNvSpPr txBox="1"/>
            <p:nvPr/>
          </p:nvSpPr>
          <p:spPr>
            <a:xfrm>
              <a:off x="8401495" y="5585487"/>
              <a:ext cx="333676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ja-JP" altLang="en-US" sz="2200" dirty="0">
                  <a:solidFill>
                    <a:srgbClr val="FF0000"/>
                  </a:solidFill>
                </a:rPr>
                <a:t>●</a:t>
              </a:r>
              <a:r>
                <a:rPr kumimoji="1" lang="en-US" altLang="ja-JP" sz="2200" dirty="0"/>
                <a:t>Forms</a:t>
              </a:r>
              <a:r>
                <a:rPr kumimoji="1" lang="ja-JP" altLang="en-US" sz="2200" dirty="0"/>
                <a:t>への回答</a:t>
              </a:r>
              <a:endParaRPr kumimoji="1" lang="en-US" altLang="ja-JP" sz="2200" dirty="0"/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2E731619-4DD0-DD9B-0291-9C8EBC5CCDF5}"/>
              </a:ext>
            </a:extLst>
          </p:cNvPr>
          <p:cNvGrpSpPr/>
          <p:nvPr/>
        </p:nvGrpSpPr>
        <p:grpSpPr>
          <a:xfrm>
            <a:off x="1310034" y="1204621"/>
            <a:ext cx="10190667" cy="2203176"/>
            <a:chOff x="1310034" y="1144964"/>
            <a:chExt cx="10190667" cy="2203176"/>
          </a:xfrm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96360585-63E0-3062-0EFE-3E65199611E8}"/>
                </a:ext>
              </a:extLst>
            </p:cNvPr>
            <p:cNvSpPr txBox="1"/>
            <p:nvPr/>
          </p:nvSpPr>
          <p:spPr>
            <a:xfrm>
              <a:off x="1310035" y="1144964"/>
              <a:ext cx="1005900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en-US" altLang="ja-JP" sz="2400" dirty="0"/>
                <a:t>1. </a:t>
              </a:r>
              <a:r>
                <a:rPr kumimoji="1" lang="ja-JP" altLang="en-US" sz="2400" dirty="0"/>
                <a:t>教示後</a:t>
              </a:r>
              <a:r>
                <a:rPr kumimoji="1" lang="en-US" altLang="ja-JP" sz="2400" dirty="0"/>
                <a:t>, </a:t>
              </a:r>
              <a:r>
                <a:rPr kumimoji="1" lang="ja-JP" altLang="en-US" sz="2400" dirty="0"/>
                <a:t>レーシングシートに座り</a:t>
              </a:r>
              <a:r>
                <a:rPr kumimoji="1" lang="en-US" altLang="ja-JP" sz="2400" dirty="0"/>
                <a:t>, </a:t>
              </a:r>
              <a:r>
                <a:rPr kumimoji="1" lang="ja-JP" altLang="en-US" sz="2400" dirty="0"/>
                <a:t>計測器・</a:t>
              </a:r>
              <a:r>
                <a:rPr kumimoji="1" lang="en-US" altLang="ja-JP" sz="2400" dirty="0"/>
                <a:t>VR</a:t>
              </a:r>
              <a:r>
                <a:rPr kumimoji="1" lang="ja-JP" altLang="en-US" sz="2400" dirty="0"/>
                <a:t>ゴーグルを装着した．</a:t>
              </a:r>
              <a:endParaRPr kumimoji="1" lang="en-US" altLang="ja-JP" sz="2400" dirty="0"/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6373A0DC-F337-E661-EFD4-57D109D770A3}"/>
                </a:ext>
              </a:extLst>
            </p:cNvPr>
            <p:cNvSpPr txBox="1"/>
            <p:nvPr/>
          </p:nvSpPr>
          <p:spPr>
            <a:xfrm>
              <a:off x="1310034" y="2886475"/>
              <a:ext cx="1019066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en-US" altLang="ja-JP" sz="2400" dirty="0"/>
                <a:t>3. </a:t>
              </a:r>
              <a:r>
                <a:rPr kumimoji="1" lang="ja-JP" altLang="en-US" sz="2400" dirty="0"/>
                <a:t>課題期間では</a:t>
              </a:r>
              <a:r>
                <a:rPr kumimoji="1" lang="en-US" altLang="ja-JP" sz="2400" dirty="0"/>
                <a:t>, </a:t>
              </a:r>
              <a:r>
                <a:rPr kumimoji="1" lang="ja-JP" altLang="en-US" sz="2400" dirty="0"/>
                <a:t>「</a:t>
              </a:r>
              <a:r>
                <a:rPr kumimoji="1" lang="ja-JP" altLang="en-US" sz="2400" u="sng" dirty="0"/>
                <a:t>運転～衝突＋</a:t>
              </a:r>
              <a:r>
                <a:rPr kumimoji="1" lang="en-US" altLang="ja-JP" sz="2400" u="sng" dirty="0"/>
                <a:t>20</a:t>
              </a:r>
              <a:r>
                <a:rPr kumimoji="1" lang="ja-JP" altLang="en-US" sz="2400" u="sng" dirty="0"/>
                <a:t>秒待機</a:t>
              </a:r>
              <a:r>
                <a:rPr kumimoji="1" lang="ja-JP" altLang="en-US" sz="2400" dirty="0"/>
                <a:t>」を</a:t>
              </a:r>
              <a:r>
                <a:rPr kumimoji="1" lang="en-US" altLang="ja-JP" sz="2400" dirty="0"/>
                <a:t>1</a:t>
              </a:r>
              <a:r>
                <a:rPr kumimoji="1" lang="ja-JP" altLang="en-US" sz="2400" dirty="0"/>
                <a:t>試行</a:t>
              </a:r>
              <a:r>
                <a:rPr kumimoji="1" lang="en-US" altLang="ja-JP" sz="2400" dirty="0"/>
                <a:t>×5</a:t>
              </a:r>
              <a:r>
                <a:rPr kumimoji="1" lang="ja-JP" altLang="en-US" sz="2400" dirty="0"/>
                <a:t>セット実施した．</a:t>
              </a:r>
              <a:endParaRPr kumimoji="1" lang="en-US" altLang="ja-JP" sz="2400" dirty="0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7C13C5E0-9A2B-3A00-E2D9-C31D3C80FCF5}"/>
                </a:ext>
              </a:extLst>
            </p:cNvPr>
            <p:cNvGrpSpPr/>
            <p:nvPr/>
          </p:nvGrpSpPr>
          <p:grpSpPr>
            <a:xfrm>
              <a:off x="1310034" y="1801363"/>
              <a:ext cx="9445950" cy="880170"/>
              <a:chOff x="1310034" y="1706969"/>
              <a:chExt cx="9445950" cy="880170"/>
            </a:xfrm>
          </p:grpSpPr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B648A956-43AC-FE70-9CC8-A0A1ED7ACCC0}"/>
                  </a:ext>
                </a:extLst>
              </p:cNvPr>
              <p:cNvSpPr txBox="1"/>
              <p:nvPr/>
            </p:nvSpPr>
            <p:spPr>
              <a:xfrm>
                <a:off x="1310035" y="1706969"/>
                <a:ext cx="8707285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kumimoji="1" lang="en-US" altLang="ja-JP" sz="2400" dirty="0"/>
                  <a:t>2. </a:t>
                </a:r>
                <a:r>
                  <a:rPr kumimoji="1" lang="ja-JP" altLang="en-US" sz="2400" dirty="0"/>
                  <a:t>練習試行を行い</a:t>
                </a:r>
                <a:r>
                  <a:rPr kumimoji="1" lang="en-US" altLang="ja-JP" sz="2400" dirty="0"/>
                  <a:t>, </a:t>
                </a:r>
                <a:r>
                  <a:rPr kumimoji="1" lang="ja-JP" altLang="en-US" sz="2400" dirty="0"/>
                  <a:t>操縦に不備がなければ安静期に移行した．</a:t>
                </a:r>
                <a:endParaRPr kumimoji="1" lang="en-US" altLang="ja-JP" sz="2400" dirty="0"/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C41FCB9C-916D-79BB-181D-6E8024F8385F}"/>
                  </a:ext>
                </a:extLst>
              </p:cNvPr>
              <p:cNvSpPr txBox="1"/>
              <p:nvPr/>
            </p:nvSpPr>
            <p:spPr>
              <a:xfrm>
                <a:off x="1310034" y="2125474"/>
                <a:ext cx="944595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kumimoji="1" lang="ja-JP" altLang="en-US" sz="2400" dirty="0"/>
                  <a:t>　 （参加者の大半は約</a:t>
                </a:r>
                <a:r>
                  <a:rPr kumimoji="1" lang="en-US" altLang="ja-JP" sz="2400" dirty="0"/>
                  <a:t>1</a:t>
                </a:r>
                <a:r>
                  <a:rPr kumimoji="1" lang="ja-JP" altLang="en-US" sz="2400" dirty="0"/>
                  <a:t>分，免許不所持者は運転に慣れるまで約</a:t>
                </a:r>
                <a:r>
                  <a:rPr kumimoji="1" lang="en-US" altLang="ja-JP" sz="2400" dirty="0"/>
                  <a:t>2</a:t>
                </a:r>
                <a:r>
                  <a:rPr kumimoji="1" lang="ja-JP" altLang="en-US" sz="2400" dirty="0"/>
                  <a:t>分）</a:t>
                </a:r>
                <a:endParaRPr kumimoji="1" lang="en-US" altLang="ja-JP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1486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D34CF4-F33A-4935-B46F-29D82332F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903" y="211899"/>
            <a:ext cx="3060136" cy="490704"/>
          </a:xfrm>
        </p:spPr>
        <p:txBody>
          <a:bodyPr>
            <a:normAutofit fontScale="90000"/>
          </a:bodyPr>
          <a:lstStyle/>
          <a:p>
            <a:r>
              <a:rPr lang="ja-JP" altLang="en-US" sz="2800" dirty="0">
                <a:ea typeface="ＭＳ Ｐゴシック"/>
              </a:rPr>
              <a:t>≪実験時の注意点≫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EB64071C-F9C1-44CB-9434-CA8E1C94F952}"/>
              </a:ext>
            </a:extLst>
          </p:cNvPr>
          <p:cNvSpPr txBox="1">
            <a:spLocks/>
          </p:cNvSpPr>
          <p:nvPr/>
        </p:nvSpPr>
        <p:spPr>
          <a:xfrm>
            <a:off x="1064663" y="3532041"/>
            <a:ext cx="2314859" cy="490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2200" dirty="0"/>
              <a:t>2. </a:t>
            </a:r>
            <a:r>
              <a:rPr lang="ja-JP" altLang="en-US" sz="2200" dirty="0"/>
              <a:t>安静状態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819DAB7-78E8-4FC4-8096-47A1DFD38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169" y="4041217"/>
            <a:ext cx="4529635" cy="2491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id="{98E3EC6C-78C3-8179-5684-0AF0CC2CAE71}"/>
              </a:ext>
            </a:extLst>
          </p:cNvPr>
          <p:cNvSpPr txBox="1">
            <a:spLocks/>
          </p:cNvSpPr>
          <p:nvPr/>
        </p:nvSpPr>
        <p:spPr>
          <a:xfrm>
            <a:off x="6417727" y="4022745"/>
            <a:ext cx="5192279" cy="22710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ea typeface="ＭＳ Ｐゴシック"/>
              </a:rPr>
              <a:t>・</a:t>
            </a:r>
            <a:r>
              <a:rPr lang="en-US" altLang="ja-JP" sz="2400" dirty="0">
                <a:ea typeface="ＭＳ Ｐゴシック"/>
              </a:rPr>
              <a:t>VR</a:t>
            </a:r>
            <a:r>
              <a:rPr lang="ja-JP" altLang="en-US" sz="2400" dirty="0">
                <a:ea typeface="ＭＳ Ｐゴシック"/>
              </a:rPr>
              <a:t>ゴーグルの装着時期</a:t>
            </a:r>
            <a:endParaRPr lang="en-US" altLang="ja-JP" sz="2400" u="sng" dirty="0">
              <a:ea typeface="ＭＳ Ｐゴシック"/>
            </a:endParaRPr>
          </a:p>
          <a:p>
            <a:r>
              <a:rPr lang="ja-JP" altLang="en-US" sz="2400" dirty="0"/>
              <a:t>　　→課題開始直前に装着すると</a:t>
            </a:r>
            <a:endParaRPr lang="en-US" altLang="ja-JP" sz="2400" dirty="0"/>
          </a:p>
          <a:p>
            <a:r>
              <a:rPr lang="ja-JP" altLang="en-US" sz="2400" dirty="0">
                <a:ea typeface="ＭＳ Ｐゴシック"/>
              </a:rPr>
              <a:t>　　　　</a:t>
            </a:r>
            <a:r>
              <a:rPr lang="ja-JP" altLang="en-US" sz="2400" dirty="0">
                <a:solidFill>
                  <a:srgbClr val="7030A0"/>
                </a:solidFill>
                <a:ea typeface="ＭＳ Ｐゴシック"/>
              </a:rPr>
              <a:t>生理指標に悪影響が</a:t>
            </a:r>
            <a:r>
              <a:rPr lang="en-US" altLang="ja-JP" sz="2400" dirty="0">
                <a:solidFill>
                  <a:srgbClr val="7030A0"/>
                </a:solidFill>
                <a:ea typeface="ＭＳ Ｐゴシック"/>
              </a:rPr>
              <a:t>…</a:t>
            </a:r>
          </a:p>
          <a:p>
            <a:endParaRPr lang="en-US" altLang="ja-JP" sz="2400" dirty="0">
              <a:solidFill>
                <a:srgbClr val="C00000"/>
              </a:solidFill>
            </a:endParaRPr>
          </a:p>
          <a:p>
            <a:r>
              <a:rPr lang="ja-JP" altLang="en-US" sz="2400" dirty="0">
                <a:ea typeface="ＭＳ Ｐゴシック"/>
              </a:rPr>
              <a:t>・安静期間中は</a:t>
            </a:r>
            <a:r>
              <a:rPr lang="en-US" altLang="ja-JP" sz="2400" dirty="0">
                <a:ea typeface="ＭＳ Ｐゴシック"/>
              </a:rPr>
              <a:t>,</a:t>
            </a:r>
            <a:r>
              <a:rPr lang="ja-JP" altLang="en-US" sz="2400" dirty="0">
                <a:ea typeface="ＭＳ Ｐゴシック"/>
              </a:rPr>
              <a:t> </a:t>
            </a:r>
            <a:r>
              <a:rPr lang="ja-JP" altLang="en-US" sz="2400" u="sng" dirty="0">
                <a:ea typeface="ＭＳ Ｐゴシック"/>
              </a:rPr>
              <a:t>閉眼状態</a:t>
            </a:r>
            <a:endParaRPr lang="en-US" altLang="ja-JP" sz="2400" u="sng" dirty="0">
              <a:ea typeface="ＭＳ Ｐゴシック"/>
            </a:endParaRPr>
          </a:p>
          <a:p>
            <a:r>
              <a:rPr lang="ja-JP" altLang="en-US" sz="2400" dirty="0">
                <a:solidFill>
                  <a:srgbClr val="C00000"/>
                </a:solidFill>
              </a:rPr>
              <a:t>　　</a:t>
            </a:r>
            <a:r>
              <a:rPr lang="ja-JP" altLang="en-US" sz="2400" dirty="0"/>
              <a:t>→開眼・閉眼の統制</a:t>
            </a:r>
            <a:endParaRPr lang="en-US" altLang="ja-JP" sz="2400" dirty="0">
              <a:solidFill>
                <a:srgbClr val="C00000"/>
              </a:solidFill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9EBCF578-B3B0-8F1C-DBD7-0EBAF84C3BF0}"/>
              </a:ext>
            </a:extLst>
          </p:cNvPr>
          <p:cNvGrpSpPr/>
          <p:nvPr/>
        </p:nvGrpSpPr>
        <p:grpSpPr>
          <a:xfrm>
            <a:off x="1264169" y="1258217"/>
            <a:ext cx="3432356" cy="2069890"/>
            <a:chOff x="8215087" y="3908337"/>
            <a:chExt cx="3733028" cy="2670639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152F6568-06F1-4C7F-97A9-6FBDB90718C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" t="16866" b="11565"/>
            <a:stretch/>
          </p:blipFill>
          <p:spPr bwMode="auto">
            <a:xfrm>
              <a:off x="8215087" y="3908337"/>
              <a:ext cx="3733028" cy="267063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EEA4240D-0B63-EC7B-0C00-40FA07D5B46F}"/>
                </a:ext>
              </a:extLst>
            </p:cNvPr>
            <p:cNvSpPr/>
            <p:nvPr/>
          </p:nvSpPr>
          <p:spPr>
            <a:xfrm>
              <a:off x="8863767" y="3908338"/>
              <a:ext cx="932083" cy="609342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latin typeface="+mn-ea"/>
              </a:endParaRPr>
            </a:p>
          </p:txBody>
        </p:sp>
      </p:grpSp>
      <p:sp>
        <p:nvSpPr>
          <p:cNvPr id="9" name="タイトル 1">
            <a:extLst>
              <a:ext uri="{FF2B5EF4-FFF2-40B4-BE49-F238E27FC236}">
                <a16:creationId xmlns:a16="http://schemas.microsoft.com/office/drawing/2014/main" id="{569F9824-3A8D-86FF-F641-2BE42BE2D785}"/>
              </a:ext>
            </a:extLst>
          </p:cNvPr>
          <p:cNvSpPr txBox="1">
            <a:spLocks/>
          </p:cNvSpPr>
          <p:nvPr/>
        </p:nvSpPr>
        <p:spPr>
          <a:xfrm>
            <a:off x="1064663" y="767513"/>
            <a:ext cx="2314859" cy="490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2200" dirty="0"/>
              <a:t>1. </a:t>
            </a:r>
            <a:r>
              <a:rPr lang="ja-JP" altLang="en-US" sz="2200" dirty="0"/>
              <a:t>運転中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D0F4D095-1A59-3DBA-B5A4-8345E2F37526}"/>
              </a:ext>
            </a:extLst>
          </p:cNvPr>
          <p:cNvGrpSpPr/>
          <p:nvPr/>
        </p:nvGrpSpPr>
        <p:grpSpPr>
          <a:xfrm>
            <a:off x="6417727" y="1258217"/>
            <a:ext cx="4510104" cy="1293344"/>
            <a:chOff x="6255306" y="1258217"/>
            <a:chExt cx="4510104" cy="1293344"/>
          </a:xfrm>
        </p:grpSpPr>
        <p:sp>
          <p:nvSpPr>
            <p:cNvPr id="4" name="タイトル 1">
              <a:extLst>
                <a:ext uri="{FF2B5EF4-FFF2-40B4-BE49-F238E27FC236}">
                  <a16:creationId xmlns:a16="http://schemas.microsoft.com/office/drawing/2014/main" id="{4FAC79FF-37DF-4AA4-BD38-F01DB46682A9}"/>
                </a:ext>
              </a:extLst>
            </p:cNvPr>
            <p:cNvSpPr txBox="1">
              <a:spLocks/>
            </p:cNvSpPr>
            <p:nvPr/>
          </p:nvSpPr>
          <p:spPr>
            <a:xfrm>
              <a:off x="6255306" y="1258217"/>
              <a:ext cx="4510104" cy="92440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・運転中は，</a:t>
              </a:r>
              <a:r>
                <a:rPr lang="en-US" altLang="ja-JP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ST</a:t>
              </a:r>
              <a:r>
                <a:rPr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測定中の中指は</a:t>
              </a:r>
              <a:endPara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r>
                <a:rPr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ハンドルに触れないようにした．</a:t>
              </a:r>
              <a:endPara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0" name="タイトル 1">
              <a:extLst>
                <a:ext uri="{FF2B5EF4-FFF2-40B4-BE49-F238E27FC236}">
                  <a16:creationId xmlns:a16="http://schemas.microsoft.com/office/drawing/2014/main" id="{781BE773-8F40-DE0C-EB81-E99477D484E5}"/>
                </a:ext>
              </a:extLst>
            </p:cNvPr>
            <p:cNvSpPr txBox="1">
              <a:spLocks/>
            </p:cNvSpPr>
            <p:nvPr/>
          </p:nvSpPr>
          <p:spPr>
            <a:xfrm>
              <a:off x="6567169" y="2119299"/>
              <a:ext cx="3990851" cy="4322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ja-JP" altLang="en-US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→計測に支障が出ないように</a:t>
              </a:r>
              <a:r>
                <a:rPr lang="en-US" altLang="ja-JP" sz="22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…</a:t>
              </a:r>
              <a:endParaRPr lang="en-US" altLang="ja-JP" sz="22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11" name="楕円 10">
            <a:extLst>
              <a:ext uri="{FF2B5EF4-FFF2-40B4-BE49-F238E27FC236}">
                <a16:creationId xmlns:a16="http://schemas.microsoft.com/office/drawing/2014/main" id="{CE676508-13C1-F02E-3A05-13348E52316E}"/>
              </a:ext>
            </a:extLst>
          </p:cNvPr>
          <p:cNvSpPr/>
          <p:nvPr/>
        </p:nvSpPr>
        <p:spPr>
          <a:xfrm>
            <a:off x="4132492" y="4022745"/>
            <a:ext cx="1128065" cy="4722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dirty="0">
              <a:latin typeface="+mn-ea"/>
            </a:endParaRPr>
          </a:p>
        </p:txBody>
      </p:sp>
      <p:sp>
        <p:nvSpPr>
          <p:cNvPr id="13" name="矢印: 右カーブ 12">
            <a:extLst>
              <a:ext uri="{FF2B5EF4-FFF2-40B4-BE49-F238E27FC236}">
                <a16:creationId xmlns:a16="http://schemas.microsoft.com/office/drawing/2014/main" id="{2E1E869E-C6DC-1327-CF02-18755B61F9C9}"/>
              </a:ext>
            </a:extLst>
          </p:cNvPr>
          <p:cNvSpPr/>
          <p:nvPr/>
        </p:nvSpPr>
        <p:spPr>
          <a:xfrm rot="5826901">
            <a:off x="4206830" y="-578817"/>
            <a:ext cx="763648" cy="3576737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矢印: 右カーブ 13">
            <a:extLst>
              <a:ext uri="{FF2B5EF4-FFF2-40B4-BE49-F238E27FC236}">
                <a16:creationId xmlns:a16="http://schemas.microsoft.com/office/drawing/2014/main" id="{28D9E73C-FCFD-36D4-0D46-D06B354BCDF4}"/>
              </a:ext>
            </a:extLst>
          </p:cNvPr>
          <p:cNvSpPr/>
          <p:nvPr/>
        </p:nvSpPr>
        <p:spPr>
          <a:xfrm rot="5826901">
            <a:off x="5600095" y="2697795"/>
            <a:ext cx="531093" cy="2081854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47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しずく">
  <a:themeElements>
    <a:clrScheme name="しず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しず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しず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559205DC68A3D540831C43ED2E40A1F9" ma:contentTypeVersion="5" ma:contentTypeDescription="新しいドキュメントを作成します。" ma:contentTypeScope="" ma:versionID="ce183f19ea68bc9863bb04a4eb0bd3ab">
  <xsd:schema xmlns:xsd="http://www.w3.org/2001/XMLSchema" xmlns:xs="http://www.w3.org/2001/XMLSchema" xmlns:p="http://schemas.microsoft.com/office/2006/metadata/properties" xmlns:ns2="f9cb3eca-32a6-4273-a61d-3541eaa71752" targetNamespace="http://schemas.microsoft.com/office/2006/metadata/properties" ma:root="true" ma:fieldsID="de0c7c3ce0a16f75021be271c81d534a" ns2:_="">
    <xsd:import namespace="f9cb3eca-32a6-4273-a61d-3541eaa717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cb3eca-32a6-4273-a61d-3541eaa717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47A4BA-F4F1-4318-B768-98197380F3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B241B-04AD-460C-BF7A-EC0368C15A9D}">
  <ds:schemaRefs>
    <ds:schemaRef ds:uri="2afb4774-bdbb-4179-8ee4-330ad33dacf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95436ca-1107-44ec-a95c-f114bf4f9b30"/>
    <ds:schemaRef ds:uri="26362d74-27d7-4835-92c0-bc234e27ede7"/>
  </ds:schemaRefs>
</ds:datastoreItem>
</file>

<file path=customXml/itemProps3.xml><?xml version="1.0" encoding="utf-8"?>
<ds:datastoreItem xmlns:ds="http://schemas.openxmlformats.org/officeDocument/2006/customXml" ds:itemID="{DE35B6F3-5AA9-410D-BF0B-0C3865AA44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9cb3eca-32a6-4273-a61d-3541eaa717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2500</TotalTime>
  <Words>2098</Words>
  <Application>Microsoft Office PowerPoint</Application>
  <PresentationFormat>ワイド画面</PresentationFormat>
  <Paragraphs>242</Paragraphs>
  <Slides>19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9" baseType="lpstr">
      <vt:lpstr>-apple-system</vt:lpstr>
      <vt:lpstr>ＭＳ Ｐゴシック</vt:lpstr>
      <vt:lpstr>ＭＳ Ｐゴシック</vt:lpstr>
      <vt:lpstr>ＭＳ 明朝</vt:lpstr>
      <vt:lpstr>游ゴシック</vt:lpstr>
      <vt:lpstr>Arial</vt:lpstr>
      <vt:lpstr>Century</vt:lpstr>
      <vt:lpstr>Tw Cen MT</vt:lpstr>
      <vt:lpstr>Tw Cen MT</vt:lpstr>
      <vt:lpstr>しずく</vt:lpstr>
      <vt:lpstr>仮想事故直前と直後の 心身の変化について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実験刺激の参考資料</vt:lpstr>
      <vt:lpstr>≪実験時の様子≫</vt:lpstr>
      <vt:lpstr>PowerPoint プレゼンテーション</vt:lpstr>
      <vt:lpstr>≪実験時の注意点≫</vt:lpstr>
      <vt:lpstr>PowerPoint プレゼンテーション</vt:lpstr>
      <vt:lpstr>結果≪生理指標：SC≫</vt:lpstr>
      <vt:lpstr>≪生理指標：ST≫</vt:lpstr>
      <vt:lpstr>PowerPoint プレゼンテーション</vt:lpstr>
      <vt:lpstr>PowerPoint プレゼンテーション</vt:lpstr>
      <vt:lpstr>考察≪生理指標≫</vt:lpstr>
      <vt:lpstr>≪心理指標：実験前後≫</vt:lpstr>
      <vt:lpstr>≪心理指標：免許有無，性別≫</vt:lpstr>
      <vt:lpstr>≪今後の展望≫</vt:lpstr>
      <vt:lpstr>引用文献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仮想事故直前と直後の 心身の変化について</dc:title>
  <dc:creator>重田 真宏</dc:creator>
  <cp:lastModifiedBy>重田 真宏</cp:lastModifiedBy>
  <cp:revision>430</cp:revision>
  <dcterms:created xsi:type="dcterms:W3CDTF">2022-10-12T02:47:36Z</dcterms:created>
  <dcterms:modified xsi:type="dcterms:W3CDTF">2025-09-28T01:17:07Z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0x010100559205DC68A3D540831C43ED2E40A1F9</vt:lpwstr>
  </property>
  <property fmtid="{D5CDD505-2E9C-101B-9397-08002B2CF9AE}" pid="3" name="MediaServiceImageTags">
    <vt:lpwstr/>
  </property>
</Properties>
</file>