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84988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76" y="11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82C089-3F9F-43E1-BE71-4E1E2B6034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975675A-53C9-49EC-BB6D-ADD61E0AE4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A8FBDC-53D5-4F7D-8EDB-77A690479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FE9C-19A7-484E-82C0-63C71F0A57F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3CEAD2-B72B-44FF-80DC-E55016567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D64176-28B9-45E5-A685-56B13C77D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4901-7EB0-4934-9558-26947EC9D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689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BBEEDA-BA23-4324-ABCD-4E5C907AA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0DE0A1A-5FAC-437F-AB73-A7A2E2CF22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65AA15-3E08-441C-A193-6A18599EB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FE9C-19A7-484E-82C0-63C71F0A57F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874CE3-C79E-4FBA-9CA9-3CD4D509F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CF8515-9ACC-4A59-AAC8-9886E1E55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4901-7EB0-4934-9558-26947EC9D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879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D61B13A-5F81-424D-A334-22BC6FC3AE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FC377FF-2ABC-4A7B-9C33-644CEF8EC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526B02-CD14-480E-874F-D8CE87F77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FE9C-19A7-484E-82C0-63C71F0A57F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EEC01D-B18B-4C6B-A47E-A06E3CFC6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7FD694-D86E-4566-AE12-342D2173B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4901-7EB0-4934-9558-26947EC9D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33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AB5911-6C27-4DB9-BC53-F5FEB0054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603DAE-D9D2-4668-8274-329488518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E70EB3-0BCD-43F6-8C56-7ED474421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FE9C-19A7-484E-82C0-63C71F0A57F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060DA7-F326-4148-8675-38282AF9D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40A483-6525-478A-AAAB-210BB25F5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4901-7EB0-4934-9558-26947EC9D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909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852B06-7947-46A9-A7E9-A7B0A1BAF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B77570F-FA6C-4EEF-A57A-C457AFF22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A9AAAD-7638-46E0-AFEB-6DEFD2CAA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FE9C-19A7-484E-82C0-63C71F0A57F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24BC34-F8EC-401C-B7AE-490A4E544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A7E582-AF3A-4DE7-ACF4-A4623E65B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4901-7EB0-4934-9558-26947EC9D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956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07BBA1-8D1C-42C3-86FB-3B2F6620F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A33F51F-59CE-4A39-8298-29AB33F4AA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E16A72-4F04-4502-A234-8621A0C33B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C4725D-97BC-4E64-A27C-3389DF792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FE9C-19A7-484E-82C0-63C71F0A57F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15868A-1625-4EF9-A734-E3FB6CE6A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5977EC-D023-4230-9C79-AF460B2AA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4901-7EB0-4934-9558-26947EC9D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622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8708FA-FD86-4890-AD27-215A85337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9D57CAD-EF14-4F32-B983-675AD8593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3EB9BCE-AB9B-45FA-B546-67497C3377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6052534-7733-44D0-AFFC-8DA8089498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B9F97A5-2390-412F-B42D-F387478E34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4CD1C9F-F4E0-4674-948C-3B86A1319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FE9C-19A7-484E-82C0-63C71F0A57F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AEB3C7F-458B-4FE7-A7B7-4B3C60D0B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777F459-D845-406F-BCAC-AA2C9E603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4901-7EB0-4934-9558-26947EC9D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8120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ABA69C-69B6-43E5-B57E-5F7E52796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452691D-D05B-40B0-8E20-87BF1F8CF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FE9C-19A7-484E-82C0-63C71F0A57F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29BE105-A002-4164-86BD-7AED688FC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03D0A3-21A4-41ED-AFEF-71233B4BF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4901-7EB0-4934-9558-26947EC9D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324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A38A612-F267-4206-97C3-72F592FB7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FE9C-19A7-484E-82C0-63C71F0A57F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6B1C5D4-0DC7-4120-8C9A-916CC512F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59FFD99-5FB1-4B7A-8D59-5FC3090D7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4901-7EB0-4934-9558-26947EC9D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755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33CE54-5B7C-42C8-8525-F7776F46F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3373B0-FE9F-4B53-A0CD-6F926C63D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A9BAAAB-378A-489F-893E-2F5B4729C7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D3F28B-3B77-4FC8-A511-69ACB06BB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FE9C-19A7-484E-82C0-63C71F0A57F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6DAA3C-4E89-47F2-9613-90AC1A97B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21F90E2-BFC0-473A-866C-2A3ABD561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4901-7EB0-4934-9558-26947EC9D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5290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FD9405-A537-49FC-B80E-2D059B18D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7542A65-C91A-42BF-AC16-842A3F7D2E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D21B380-BBC6-4AB6-8819-40D2D54DA3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9DED5F4-9BD1-47D8-86ED-758B5489E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FE9C-19A7-484E-82C0-63C71F0A57F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32145A6-3B54-4A1F-940B-7D60B7833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9363AA7-884D-4000-9A9A-D884F294B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4901-7EB0-4934-9558-26947EC9D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788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BEBC050-29B6-4ECD-A7C1-9AA99DC08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D35D359-8943-41BE-920D-EC0CAD05D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15E785-231A-402B-AD71-19964EA328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8FE9C-19A7-484E-82C0-63C71F0A57F8}" type="datetimeFigureOut">
              <a:rPr kumimoji="1" lang="ja-JP" altLang="en-US" smtClean="0"/>
              <a:t>2025/1/14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823E14B-E1BA-4D5A-B8F5-F36167FB0F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FFCB7E-A0CC-40D4-A6B9-E04A5154CE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A4901-7EB0-4934-9558-26947EC9D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23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8E91293-A2C7-44BE-A054-75F8E2B122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28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9F107502-53C0-473E-8EFC-86665B250A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250" y="95250"/>
            <a:ext cx="6667500" cy="666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748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A007DF71-F81A-4B7A-9B2C-F1B5E7A6E9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250" y="95250"/>
            <a:ext cx="6667500" cy="666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948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3D7F3016-34EF-4A33-9891-B80321C204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250" y="95250"/>
            <a:ext cx="6667500" cy="666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928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ワイド画面</PresentationFormat>
  <Paragraphs>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Taro Bunkyo</dc:creator>
  <cp:lastModifiedBy>Taro Bunkyo</cp:lastModifiedBy>
  <cp:revision>1</cp:revision>
  <cp:lastPrinted>2025-01-14T07:28:27Z</cp:lastPrinted>
  <dcterms:created xsi:type="dcterms:W3CDTF">2025-01-14T07:25:55Z</dcterms:created>
  <dcterms:modified xsi:type="dcterms:W3CDTF">2025-01-14T07:30:46Z</dcterms:modified>
</cp:coreProperties>
</file>